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8" r:id="rId2"/>
    <p:sldId id="263" r:id="rId3"/>
    <p:sldId id="278" r:id="rId4"/>
    <p:sldId id="270" r:id="rId5"/>
    <p:sldId id="264" r:id="rId6"/>
    <p:sldId id="277" r:id="rId7"/>
    <p:sldId id="280" r:id="rId8"/>
    <p:sldId id="281" r:id="rId9"/>
    <p:sldId id="282" r:id="rId10"/>
    <p:sldId id="279" r:id="rId11"/>
    <p:sldId id="286" r:id="rId12"/>
    <p:sldId id="283" r:id="rId13"/>
    <p:sldId id="284" r:id="rId14"/>
    <p:sldId id="285" r:id="rId15"/>
    <p:sldId id="287" r:id="rId16"/>
    <p:sldId id="276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等线 Light" panose="02010600030101010101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B8B6"/>
    <a:srgbClr val="DFD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t>2018/10/8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E-92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SE-925Sketch2codeTest\&#27979;&#35797;&#29992;&#20363;\&#27979;&#35797;&#29992;&#20363;01.m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file:///D:\MSE-925Sketch2codeTest\&#27979;&#35797;&#29992;&#20363;\&#27979;&#35797;&#29992;&#20363;02.m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MSE-925/Sketch2codeTest/blob/master/%E6%B5%8B%E8%AF%95%E7%94%A8%E4%BE%8B/%E6%B5%8B%E8%AF%95%E7%94%A8%E4%BE%8B03.m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-190004" y="58237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1550" y="4348475"/>
            <a:ext cx="32727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8A2A0"/>
                </a:solidFill>
              </a:rPr>
              <a:t>汇报人：龚文多</a:t>
            </a:r>
            <a:r>
              <a:rPr lang="en-US" altLang="zh-CN" dirty="0" err="1">
                <a:solidFill>
                  <a:srgbClr val="48A2A0"/>
                </a:solidFill>
              </a:rPr>
              <a:t>Dadaven</a:t>
            </a:r>
            <a:endParaRPr lang="en-US" altLang="zh-CN" dirty="0">
              <a:solidFill>
                <a:srgbClr val="48A2A0"/>
              </a:solidFill>
            </a:endParaRP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zh-CN" altLang="en-US" dirty="0">
                <a:solidFill>
                  <a:srgbClr val="48A2A0"/>
                </a:solidFill>
              </a:rPr>
              <a:t>王亚博</a:t>
            </a:r>
            <a:r>
              <a:rPr lang="en-US" altLang="zh-CN" dirty="0">
                <a:solidFill>
                  <a:srgbClr val="48A2A0"/>
                </a:solidFill>
              </a:rPr>
              <a:t>WYB9412</a:t>
            </a:r>
          </a:p>
          <a:p>
            <a:r>
              <a:rPr lang="en-US" altLang="zh-CN" dirty="0">
                <a:solidFill>
                  <a:srgbClr val="48A2A0"/>
                </a:solidFill>
              </a:rPr>
              <a:t>	</a:t>
            </a:r>
            <a:r>
              <a:rPr lang="zh-CN" altLang="en-US" dirty="0">
                <a:solidFill>
                  <a:srgbClr val="48A2A0"/>
                </a:solidFill>
              </a:rPr>
              <a:t>石启萌</a:t>
            </a:r>
            <a:r>
              <a:rPr lang="en-US" altLang="zh-CN" dirty="0" err="1">
                <a:solidFill>
                  <a:srgbClr val="48A2A0"/>
                </a:solidFill>
              </a:rPr>
              <a:t>dingdangsqm</a:t>
            </a:r>
            <a:endParaRPr lang="zh-CN" altLang="en-US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7021" y="2330659"/>
            <a:ext cx="387086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Sketch2Code</a:t>
            </a:r>
          </a:p>
          <a:p>
            <a:r>
              <a:rPr lang="zh-CN" altLang="en-US" sz="5400" b="1" dirty="0">
                <a:solidFill>
                  <a:schemeClr val="bg1"/>
                </a:solidFill>
                <a:latin typeface="Gotham Rounded Medium" panose="02000000000000000000" pitchFamily="50" charset="0"/>
              </a:rPr>
              <a:t>中期汇报</a:t>
            </a:r>
            <a:endParaRPr lang="zh-CN" altLang="en-US" sz="5400" dirty="0"/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296904" y="479597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现阶段结果及最终目标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06550" y="1621790"/>
            <a:ext cx="667004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/>
              <a:t>1.</a:t>
            </a:r>
            <a:r>
              <a:rPr lang="zh-CN" altLang="en-US" sz="3200"/>
              <a:t>完成对</a:t>
            </a:r>
            <a:r>
              <a:rPr lang="en-US" altLang="zh-CN" sz="3200"/>
              <a:t>Sketch2Code</a:t>
            </a:r>
            <a:r>
              <a:rPr lang="zh-CN" altLang="en-US" sz="3200"/>
              <a:t>的初步调研</a:t>
            </a:r>
          </a:p>
          <a:p>
            <a:pPr algn="l"/>
            <a:r>
              <a:rPr lang="en-US" altLang="zh-CN" sz="3200"/>
              <a:t>2.</a:t>
            </a:r>
            <a:r>
              <a:rPr lang="zh-CN" altLang="en-US" sz="3200"/>
              <a:t>熟练使用</a:t>
            </a:r>
            <a:r>
              <a:rPr lang="en-US" altLang="zh-CN" sz="3200"/>
              <a:t>Git</a:t>
            </a:r>
            <a:r>
              <a:rPr lang="zh-CN" altLang="en-US" sz="3200"/>
              <a:t>工具，对项目进行管理</a:t>
            </a:r>
          </a:p>
          <a:p>
            <a:pPr algn="l"/>
            <a:r>
              <a:rPr lang="en-US" altLang="zh-CN" sz="3200"/>
              <a:t>3.</a:t>
            </a:r>
            <a:r>
              <a:rPr lang="zh-CN" altLang="en-US" sz="3200"/>
              <a:t>完成简单测试用例的编写的测试</a:t>
            </a:r>
          </a:p>
          <a:p>
            <a:pPr algn="l"/>
            <a:r>
              <a:rPr lang="en-US" altLang="zh-CN" sz="3200">
                <a:sym typeface="+mn-ea"/>
              </a:rPr>
              <a:t>4.</a:t>
            </a:r>
            <a:r>
              <a:rPr lang="zh-CN" altLang="en-US" sz="3200">
                <a:sym typeface="+mn-ea"/>
              </a:rPr>
              <a:t>完成标准的测试文档的撰写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6670" y="2329815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73FDE3-DA55-436E-B253-1E4B8EF5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5" y="184786"/>
            <a:ext cx="11092070" cy="64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1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82E40F-040F-4BF7-AA8B-95F4277A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4349" cy="6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5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AE3D86-D420-4DBA-A50B-CE8455D8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29" y="675860"/>
            <a:ext cx="9409524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7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BC89AF-A1D0-4589-840B-A8099454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09" y="667095"/>
            <a:ext cx="8876190" cy="5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9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40EEF3-93FE-4D82-8DCE-14CF3065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84" y="808681"/>
            <a:ext cx="4611630" cy="21993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C873EC-9FF8-43F2-8381-0BA54B67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70" y="3143312"/>
            <a:ext cx="4565644" cy="29026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B689B5-A38E-4DE7-BA4C-8E9D3EC0B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214" y="344557"/>
            <a:ext cx="4904762" cy="5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03251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71820" y="4506139"/>
            <a:ext cx="2553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Gotham Rounded Medium" panose="02000000000000000000" pitchFamily="50" charset="0"/>
              </a:rPr>
              <a:t>THANKS!</a:t>
            </a:r>
            <a:endParaRPr lang="zh-CN" altLang="en-US" sz="40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950921" y="5214025"/>
            <a:ext cx="14036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327325" y="477475"/>
            <a:ext cx="312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前端设计的常用工具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514" y="2990898"/>
            <a:ext cx="1143000" cy="109537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62" y="2844926"/>
            <a:ext cx="1626454" cy="101653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39" y="2990855"/>
            <a:ext cx="1050659" cy="90291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190" y="2844915"/>
            <a:ext cx="1166390" cy="13873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6907605" y="2009997"/>
            <a:ext cx="2204194" cy="2204194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754703" y="2009997"/>
            <a:ext cx="2204194" cy="2204194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02251" y="2755166"/>
            <a:ext cx="18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界面草图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36685" y="2755166"/>
            <a:ext cx="2075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HTML</a:t>
            </a:r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代码</a:t>
            </a:r>
          </a:p>
        </p:txBody>
      </p:sp>
      <p:sp>
        <p:nvSpPr>
          <p:cNvPr id="22" name="椭圆 2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箭头: 下 1"/>
          <p:cNvSpPr/>
          <p:nvPr/>
        </p:nvSpPr>
        <p:spPr>
          <a:xfrm rot="16200000">
            <a:off x="5378454" y="2315702"/>
            <a:ext cx="1238673" cy="1463701"/>
          </a:xfrm>
          <a:prstGeom prst="downArrow">
            <a:avLst>
              <a:gd name="adj1" fmla="val 52165"/>
              <a:gd name="adj2" fmla="val 29025"/>
            </a:avLst>
          </a:prstGeom>
          <a:solidFill>
            <a:srgbClr val="DFDDE0"/>
          </a:solidFill>
          <a:ln>
            <a:solidFill>
              <a:srgbClr val="79B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712850" y="2755166"/>
            <a:ext cx="100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AI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96904" y="479597"/>
            <a:ext cx="2624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Sketch2Code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9"/>
          <p:cNvSpPr txBox="1"/>
          <p:nvPr/>
        </p:nvSpPr>
        <p:spPr>
          <a:xfrm>
            <a:off x="1705099" y="3058305"/>
            <a:ext cx="1656184" cy="705899"/>
          </a:xfrm>
          <a:prstGeom prst="rect">
            <a:avLst/>
          </a:prstGeom>
          <a:solidFill>
            <a:srgbClr val="79B8B6"/>
          </a:solidFill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用户将图片上传到网站上。</a:t>
            </a:r>
          </a:p>
        </p:txBody>
      </p:sp>
      <p:sp>
        <p:nvSpPr>
          <p:cNvPr id="50" name="文本框 9"/>
          <p:cNvSpPr txBox="1"/>
          <p:nvPr/>
        </p:nvSpPr>
        <p:spPr>
          <a:xfrm>
            <a:off x="3505299" y="2947905"/>
            <a:ext cx="1656184" cy="1370696"/>
          </a:xfrm>
          <a:prstGeom prst="rect">
            <a:avLst/>
          </a:prstGeom>
          <a:solidFill>
            <a:srgbClr val="79B8B6"/>
          </a:solidFill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自定义视觉模型预测图像中的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元素，并标记位置。</a:t>
            </a:r>
          </a:p>
        </p:txBody>
      </p:sp>
      <p:sp>
        <p:nvSpPr>
          <p:cNvPr id="55" name="文本框 9"/>
          <p:cNvSpPr txBox="1"/>
          <p:nvPr/>
        </p:nvSpPr>
        <p:spPr>
          <a:xfrm>
            <a:off x="5305499" y="3081564"/>
            <a:ext cx="1656184" cy="1038298"/>
          </a:xfrm>
          <a:prstGeom prst="rect">
            <a:avLst/>
          </a:prstGeom>
          <a:solidFill>
            <a:srgbClr val="79B8B6"/>
          </a:solidFill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手写文本识别服务读取预测元素中的文本。</a:t>
            </a:r>
          </a:p>
        </p:txBody>
      </p:sp>
      <p:sp>
        <p:nvSpPr>
          <p:cNvPr id="60" name="文本框 9"/>
          <p:cNvSpPr txBox="1"/>
          <p:nvPr/>
        </p:nvSpPr>
        <p:spPr>
          <a:xfrm>
            <a:off x="7177707" y="2943369"/>
            <a:ext cx="1656184" cy="1370696"/>
          </a:xfrm>
          <a:prstGeom prst="rect">
            <a:avLst/>
          </a:prstGeom>
          <a:solidFill>
            <a:srgbClr val="79B8B6"/>
          </a:solidFill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布局算法根据预测元素的边框空间信息生成网格结构。</a:t>
            </a:r>
          </a:p>
        </p:txBody>
      </p:sp>
      <p:sp>
        <p:nvSpPr>
          <p:cNvPr id="65" name="文本框 9"/>
          <p:cNvSpPr txBox="1"/>
          <p:nvPr/>
        </p:nvSpPr>
        <p:spPr>
          <a:xfrm>
            <a:off x="8988447" y="2953674"/>
            <a:ext cx="1656184" cy="1370696"/>
          </a:xfrm>
          <a:prstGeom prst="rect">
            <a:avLst/>
          </a:prstGeom>
          <a:solidFill>
            <a:srgbClr val="79B8B6"/>
          </a:solidFill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生成引擎使用上述信息来生成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代码。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2176281" y="1988840"/>
            <a:ext cx="663125" cy="663125"/>
            <a:chOff x="2176281" y="1988840"/>
            <a:chExt cx="663125" cy="663125"/>
          </a:xfrm>
        </p:grpSpPr>
        <p:grpSp>
          <p:nvGrpSpPr>
            <p:cNvPr id="26" name="组合 25"/>
            <p:cNvGrpSpPr/>
            <p:nvPr/>
          </p:nvGrpSpPr>
          <p:grpSpPr>
            <a:xfrm>
              <a:off x="2176281" y="1988840"/>
              <a:ext cx="663125" cy="663125"/>
              <a:chOff x="8077071" y="845254"/>
              <a:chExt cx="2036801" cy="2036802"/>
            </a:xfrm>
            <a:solidFill>
              <a:srgbClr val="79B8B6"/>
            </a:solidFill>
          </p:grpSpPr>
          <p:sp>
            <p:nvSpPr>
              <p:cNvPr id="27" name="椭圆 26"/>
              <p:cNvSpPr/>
              <p:nvPr/>
            </p:nvSpPr>
            <p:spPr>
              <a:xfrm>
                <a:off x="8077071" y="845254"/>
                <a:ext cx="2036801" cy="2036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Freeform 126"/>
              <p:cNvSpPr>
                <a:spLocks noChangeAspect="1" noEditPoints="1"/>
              </p:cNvSpPr>
              <p:nvPr/>
            </p:nvSpPr>
            <p:spPr bwMode="auto">
              <a:xfrm>
                <a:off x="8639337" y="1292885"/>
                <a:ext cx="912278" cy="1141540"/>
              </a:xfrm>
              <a:custGeom>
                <a:avLst/>
                <a:gdLst>
                  <a:gd name="T0" fmla="*/ 48 w 81"/>
                  <a:gd name="T1" fmla="*/ 27 h 101"/>
                  <a:gd name="T2" fmla="*/ 4 w 81"/>
                  <a:gd name="T3" fmla="*/ 48 h 101"/>
                  <a:gd name="T4" fmla="*/ 0 w 81"/>
                  <a:gd name="T5" fmla="*/ 31 h 101"/>
                  <a:gd name="T6" fmla="*/ 58 w 81"/>
                  <a:gd name="T7" fmla="*/ 90 h 101"/>
                  <a:gd name="T8" fmla="*/ 81 w 81"/>
                  <a:gd name="T9" fmla="*/ 98 h 101"/>
                  <a:gd name="T10" fmla="*/ 58 w 81"/>
                  <a:gd name="T11" fmla="*/ 90 h 101"/>
                  <a:gd name="T12" fmla="*/ 53 w 81"/>
                  <a:gd name="T13" fmla="*/ 101 h 101"/>
                  <a:gd name="T14" fmla="*/ 29 w 81"/>
                  <a:gd name="T15" fmla="*/ 98 h 101"/>
                  <a:gd name="T16" fmla="*/ 0 w 81"/>
                  <a:gd name="T17" fmla="*/ 90 h 101"/>
                  <a:gd name="T18" fmla="*/ 29 w 81"/>
                  <a:gd name="T19" fmla="*/ 87 h 101"/>
                  <a:gd name="T20" fmla="*/ 38 w 81"/>
                  <a:gd name="T21" fmla="*/ 76 h 101"/>
                  <a:gd name="T22" fmla="*/ 0 w 81"/>
                  <a:gd name="T23" fmla="*/ 72 h 101"/>
                  <a:gd name="T24" fmla="*/ 4 w 81"/>
                  <a:gd name="T25" fmla="*/ 54 h 101"/>
                  <a:gd name="T26" fmla="*/ 48 w 81"/>
                  <a:gd name="T27" fmla="*/ 76 h 101"/>
                  <a:gd name="T28" fmla="*/ 44 w 81"/>
                  <a:gd name="T29" fmla="*/ 87 h 101"/>
                  <a:gd name="T30" fmla="*/ 53 w 81"/>
                  <a:gd name="T31" fmla="*/ 90 h 101"/>
                  <a:gd name="T32" fmla="*/ 4 w 81"/>
                  <a:gd name="T33" fmla="*/ 0 h 101"/>
                  <a:gd name="T34" fmla="*/ 48 w 81"/>
                  <a:gd name="T35" fmla="*/ 21 h 101"/>
                  <a:gd name="T36" fmla="*/ 0 w 81"/>
                  <a:gd name="T37" fmla="*/ 17 h 101"/>
                  <a:gd name="T38" fmla="*/ 4 w 81"/>
                  <a:gd name="T39" fmla="*/ 0 h 101"/>
                  <a:gd name="T40" fmla="*/ 53 w 81"/>
                  <a:gd name="T41" fmla="*/ 76 h 101"/>
                  <a:gd name="T42" fmla="*/ 81 w 81"/>
                  <a:gd name="T43" fmla="*/ 72 h 101"/>
                  <a:gd name="T44" fmla="*/ 77 w 81"/>
                  <a:gd name="T45" fmla="*/ 54 h 101"/>
                  <a:gd name="T46" fmla="*/ 59 w 81"/>
                  <a:gd name="T47" fmla="*/ 8 h 101"/>
                  <a:gd name="T48" fmla="*/ 69 w 81"/>
                  <a:gd name="T49" fmla="*/ 13 h 101"/>
                  <a:gd name="T50" fmla="*/ 59 w 81"/>
                  <a:gd name="T51" fmla="*/ 8 h 101"/>
                  <a:gd name="T52" fmla="*/ 69 w 81"/>
                  <a:gd name="T53" fmla="*/ 63 h 101"/>
                  <a:gd name="T54" fmla="*/ 59 w 81"/>
                  <a:gd name="T55" fmla="*/ 67 h 101"/>
                  <a:gd name="T56" fmla="*/ 59 w 81"/>
                  <a:gd name="T57" fmla="*/ 35 h 101"/>
                  <a:gd name="T58" fmla="*/ 69 w 81"/>
                  <a:gd name="T59" fmla="*/ 40 h 101"/>
                  <a:gd name="T60" fmla="*/ 59 w 81"/>
                  <a:gd name="T61" fmla="*/ 35 h 101"/>
                  <a:gd name="T62" fmla="*/ 53 w 81"/>
                  <a:gd name="T63" fmla="*/ 21 h 101"/>
                  <a:gd name="T64" fmla="*/ 81 w 81"/>
                  <a:gd name="T65" fmla="*/ 17 h 101"/>
                  <a:gd name="T66" fmla="*/ 77 w 81"/>
                  <a:gd name="T67" fmla="*/ 0 h 101"/>
                  <a:gd name="T68" fmla="*/ 53 w 81"/>
                  <a:gd name="T69" fmla="*/ 27 h 101"/>
                  <a:gd name="T70" fmla="*/ 77 w 81"/>
                  <a:gd name="T71" fmla="*/ 48 h 101"/>
                  <a:gd name="T72" fmla="*/ 81 w 81"/>
                  <a:gd name="T73" fmla="*/ 31 h 101"/>
                  <a:gd name="T74" fmla="*/ 53 w 81"/>
                  <a:gd name="T7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1" h="101">
                    <a:moveTo>
                      <a:pt x="4" y="27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2" y="48"/>
                      <a:pt x="0" y="46"/>
                      <a:pt x="0" y="4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9"/>
                      <a:pt x="2" y="27"/>
                      <a:pt x="4" y="27"/>
                    </a:cubicBezTo>
                    <a:close/>
                    <a:moveTo>
                      <a:pt x="58" y="90"/>
                    </a:move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58" y="98"/>
                      <a:pt x="58" y="98"/>
                      <a:pt x="58" y="98"/>
                    </a:cubicBezTo>
                    <a:cubicBezTo>
                      <a:pt x="58" y="90"/>
                      <a:pt x="58" y="90"/>
                      <a:pt x="58" y="90"/>
                    </a:cubicBezTo>
                    <a:close/>
                    <a:moveTo>
                      <a:pt x="53" y="98"/>
                    </a:moveTo>
                    <a:cubicBezTo>
                      <a:pt x="53" y="101"/>
                      <a:pt x="53" y="101"/>
                      <a:pt x="53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76"/>
                      <a:pt x="38" y="76"/>
                      <a:pt x="38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2" y="76"/>
                      <a:pt x="0" y="74"/>
                      <a:pt x="0" y="72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6"/>
                      <a:pt x="2" y="54"/>
                      <a:pt x="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3" y="98"/>
                      <a:pt x="53" y="98"/>
                      <a:pt x="53" y="98"/>
                    </a:cubicBezTo>
                    <a:close/>
                    <a:moveTo>
                      <a:pt x="4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" y="21"/>
                      <a:pt x="0" y="19"/>
                      <a:pt x="0" y="1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  <a:moveTo>
                      <a:pt x="53" y="54"/>
                    </a:moveTo>
                    <a:cubicBezTo>
                      <a:pt x="53" y="76"/>
                      <a:pt x="53" y="76"/>
                      <a:pt x="53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9" y="76"/>
                      <a:pt x="81" y="74"/>
                      <a:pt x="81" y="72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6"/>
                      <a:pt x="79" y="54"/>
                      <a:pt x="77" y="54"/>
                    </a:cubicBezTo>
                    <a:cubicBezTo>
                      <a:pt x="53" y="54"/>
                      <a:pt x="53" y="54"/>
                      <a:pt x="53" y="54"/>
                    </a:cubicBezTo>
                    <a:close/>
                    <a:moveTo>
                      <a:pt x="59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59" y="63"/>
                    </a:moveTo>
                    <a:cubicBezTo>
                      <a:pt x="69" y="63"/>
                      <a:pt x="69" y="63"/>
                      <a:pt x="69" y="63"/>
                    </a:cubicBezTo>
                    <a:cubicBezTo>
                      <a:pt x="69" y="67"/>
                      <a:pt x="69" y="67"/>
                      <a:pt x="69" y="67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59" y="63"/>
                      <a:pt x="59" y="63"/>
                      <a:pt x="59" y="63"/>
                    </a:cubicBezTo>
                    <a:close/>
                    <a:moveTo>
                      <a:pt x="59" y="35"/>
                    </a:move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59" y="35"/>
                      <a:pt x="59" y="35"/>
                      <a:pt x="59" y="35"/>
                    </a:cubicBezTo>
                    <a:close/>
                    <a:moveTo>
                      <a:pt x="53" y="0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9" y="21"/>
                      <a:pt x="81" y="19"/>
                      <a:pt x="81" y="17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2"/>
                      <a:pt x="79" y="0"/>
                      <a:pt x="77" y="0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53" y="27"/>
                    </a:moveTo>
                    <a:cubicBezTo>
                      <a:pt x="53" y="48"/>
                      <a:pt x="53" y="48"/>
                      <a:pt x="53" y="48"/>
                    </a:cubicBezTo>
                    <a:cubicBezTo>
                      <a:pt x="77" y="48"/>
                      <a:pt x="77" y="48"/>
                      <a:pt x="77" y="48"/>
                    </a:cubicBezTo>
                    <a:cubicBezTo>
                      <a:pt x="79" y="48"/>
                      <a:pt x="81" y="46"/>
                      <a:pt x="81" y="44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81" y="29"/>
                      <a:pt x="79" y="27"/>
                      <a:pt x="77" y="27"/>
                    </a:cubicBez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340912" y="2123914"/>
              <a:ext cx="35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937347" y="1988840"/>
            <a:ext cx="663125" cy="663125"/>
            <a:chOff x="3937347" y="1988840"/>
            <a:chExt cx="663125" cy="663125"/>
          </a:xfrm>
        </p:grpSpPr>
        <p:grpSp>
          <p:nvGrpSpPr>
            <p:cNvPr id="29" name="组合 28"/>
            <p:cNvGrpSpPr/>
            <p:nvPr/>
          </p:nvGrpSpPr>
          <p:grpSpPr>
            <a:xfrm>
              <a:off x="3937347" y="1988840"/>
              <a:ext cx="663125" cy="663125"/>
              <a:chOff x="8125599" y="1434035"/>
              <a:chExt cx="2036802" cy="2036802"/>
            </a:xfrm>
            <a:solidFill>
              <a:srgbClr val="79B8B6"/>
            </a:solidFill>
          </p:grpSpPr>
          <p:sp>
            <p:nvSpPr>
              <p:cNvPr id="30" name="椭圆 29"/>
              <p:cNvSpPr/>
              <p:nvPr/>
            </p:nvSpPr>
            <p:spPr>
              <a:xfrm>
                <a:off x="8125599" y="1434035"/>
                <a:ext cx="2036802" cy="2036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Freeform 261"/>
              <p:cNvSpPr/>
              <p:nvPr/>
            </p:nvSpPr>
            <p:spPr bwMode="auto">
              <a:xfrm>
                <a:off x="8628544" y="1966960"/>
                <a:ext cx="1000932" cy="1000932"/>
              </a:xfrm>
              <a:custGeom>
                <a:avLst/>
                <a:gdLst>
                  <a:gd name="T0" fmla="*/ 84 w 86"/>
                  <a:gd name="T1" fmla="*/ 13 h 86"/>
                  <a:gd name="T2" fmla="*/ 74 w 86"/>
                  <a:gd name="T3" fmla="*/ 1 h 86"/>
                  <a:gd name="T4" fmla="*/ 72 w 86"/>
                  <a:gd name="T5" fmla="*/ 1 h 86"/>
                  <a:gd name="T6" fmla="*/ 71 w 86"/>
                  <a:gd name="T7" fmla="*/ 1 h 86"/>
                  <a:gd name="T8" fmla="*/ 69 w 86"/>
                  <a:gd name="T9" fmla="*/ 4 h 86"/>
                  <a:gd name="T10" fmla="*/ 69 w 86"/>
                  <a:gd name="T11" fmla="*/ 10 h 86"/>
                  <a:gd name="T12" fmla="*/ 59 w 86"/>
                  <a:gd name="T13" fmla="*/ 10 h 86"/>
                  <a:gd name="T14" fmla="*/ 59 w 86"/>
                  <a:gd name="T15" fmla="*/ 1 h 86"/>
                  <a:gd name="T16" fmla="*/ 58 w 86"/>
                  <a:gd name="T17" fmla="*/ 0 h 86"/>
                  <a:gd name="T18" fmla="*/ 46 w 86"/>
                  <a:gd name="T19" fmla="*/ 0 h 86"/>
                  <a:gd name="T20" fmla="*/ 45 w 86"/>
                  <a:gd name="T21" fmla="*/ 1 h 86"/>
                  <a:gd name="T22" fmla="*/ 45 w 86"/>
                  <a:gd name="T23" fmla="*/ 10 h 86"/>
                  <a:gd name="T24" fmla="*/ 44 w 86"/>
                  <a:gd name="T25" fmla="*/ 13 h 86"/>
                  <a:gd name="T26" fmla="*/ 44 w 86"/>
                  <a:gd name="T27" fmla="*/ 21 h 86"/>
                  <a:gd name="T28" fmla="*/ 45 w 86"/>
                  <a:gd name="T29" fmla="*/ 24 h 86"/>
                  <a:gd name="T30" fmla="*/ 45 w 86"/>
                  <a:gd name="T31" fmla="*/ 27 h 86"/>
                  <a:gd name="T32" fmla="*/ 37 w 86"/>
                  <a:gd name="T33" fmla="*/ 27 h 86"/>
                  <a:gd name="T34" fmla="*/ 37 w 86"/>
                  <a:gd name="T35" fmla="*/ 21 h 86"/>
                  <a:gd name="T36" fmla="*/ 34 w 86"/>
                  <a:gd name="T37" fmla="*/ 18 h 86"/>
                  <a:gd name="T38" fmla="*/ 32 w 86"/>
                  <a:gd name="T39" fmla="*/ 18 h 86"/>
                  <a:gd name="T40" fmla="*/ 29 w 86"/>
                  <a:gd name="T41" fmla="*/ 18 h 86"/>
                  <a:gd name="T42" fmla="*/ 3 w 86"/>
                  <a:gd name="T43" fmla="*/ 30 h 86"/>
                  <a:gd name="T44" fmla="*/ 0 w 86"/>
                  <a:gd name="T45" fmla="*/ 34 h 86"/>
                  <a:gd name="T46" fmla="*/ 3 w 86"/>
                  <a:gd name="T47" fmla="*/ 38 h 86"/>
                  <a:gd name="T48" fmla="*/ 29 w 86"/>
                  <a:gd name="T49" fmla="*/ 50 h 86"/>
                  <a:gd name="T50" fmla="*/ 31 w 86"/>
                  <a:gd name="T51" fmla="*/ 51 h 86"/>
                  <a:gd name="T52" fmla="*/ 34 w 86"/>
                  <a:gd name="T53" fmla="*/ 50 h 86"/>
                  <a:gd name="T54" fmla="*/ 37 w 86"/>
                  <a:gd name="T55" fmla="*/ 47 h 86"/>
                  <a:gd name="T56" fmla="*/ 37 w 86"/>
                  <a:gd name="T57" fmla="*/ 42 h 86"/>
                  <a:gd name="T58" fmla="*/ 45 w 86"/>
                  <a:gd name="T59" fmla="*/ 42 h 86"/>
                  <a:gd name="T60" fmla="*/ 45 w 86"/>
                  <a:gd name="T61" fmla="*/ 85 h 86"/>
                  <a:gd name="T62" fmla="*/ 46 w 86"/>
                  <a:gd name="T63" fmla="*/ 86 h 86"/>
                  <a:gd name="T64" fmla="*/ 58 w 86"/>
                  <a:gd name="T65" fmla="*/ 86 h 86"/>
                  <a:gd name="T66" fmla="*/ 59 w 86"/>
                  <a:gd name="T67" fmla="*/ 85 h 86"/>
                  <a:gd name="T68" fmla="*/ 59 w 86"/>
                  <a:gd name="T69" fmla="*/ 41 h 86"/>
                  <a:gd name="T70" fmla="*/ 62 w 86"/>
                  <a:gd name="T71" fmla="*/ 38 h 86"/>
                  <a:gd name="T72" fmla="*/ 62 w 86"/>
                  <a:gd name="T73" fmla="*/ 30 h 86"/>
                  <a:gd name="T74" fmla="*/ 59 w 86"/>
                  <a:gd name="T75" fmla="*/ 27 h 86"/>
                  <a:gd name="T76" fmla="*/ 59 w 86"/>
                  <a:gd name="T77" fmla="*/ 25 h 86"/>
                  <a:gd name="T78" fmla="*/ 69 w 86"/>
                  <a:gd name="T79" fmla="*/ 25 h 86"/>
                  <a:gd name="T80" fmla="*/ 69 w 86"/>
                  <a:gd name="T81" fmla="*/ 30 h 86"/>
                  <a:gd name="T82" fmla="*/ 71 w 86"/>
                  <a:gd name="T83" fmla="*/ 33 h 86"/>
                  <a:gd name="T84" fmla="*/ 73 w 86"/>
                  <a:gd name="T85" fmla="*/ 34 h 86"/>
                  <a:gd name="T86" fmla="*/ 74 w 86"/>
                  <a:gd name="T87" fmla="*/ 33 h 86"/>
                  <a:gd name="T88" fmla="*/ 84 w 86"/>
                  <a:gd name="T89" fmla="*/ 21 h 86"/>
                  <a:gd name="T90" fmla="*/ 86 w 86"/>
                  <a:gd name="T91" fmla="*/ 17 h 86"/>
                  <a:gd name="T92" fmla="*/ 84 w 86"/>
                  <a:gd name="T93" fmla="*/ 1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6" h="86">
                    <a:moveTo>
                      <a:pt x="84" y="13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3" y="1"/>
                      <a:pt x="73" y="1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ubicBezTo>
                      <a:pt x="70" y="2"/>
                      <a:pt x="69" y="3"/>
                      <a:pt x="69" y="4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9" y="0"/>
                      <a:pt x="58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1"/>
                      <a:pt x="45" y="1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1"/>
                      <a:pt x="44" y="12"/>
                      <a:pt x="44" y="13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3"/>
                      <a:pt x="45" y="2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7" y="20"/>
                      <a:pt x="36" y="19"/>
                      <a:pt x="34" y="18"/>
                    </a:cubicBezTo>
                    <a:cubicBezTo>
                      <a:pt x="34" y="18"/>
                      <a:pt x="33" y="18"/>
                      <a:pt x="32" y="18"/>
                    </a:cubicBezTo>
                    <a:cubicBezTo>
                      <a:pt x="31" y="18"/>
                      <a:pt x="30" y="18"/>
                      <a:pt x="29" y="1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1"/>
                      <a:pt x="0" y="33"/>
                      <a:pt x="0" y="34"/>
                    </a:cubicBezTo>
                    <a:cubicBezTo>
                      <a:pt x="0" y="36"/>
                      <a:pt x="1" y="38"/>
                      <a:pt x="3" y="38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1"/>
                      <a:pt x="30" y="51"/>
                      <a:pt x="31" y="51"/>
                    </a:cubicBezTo>
                    <a:cubicBezTo>
                      <a:pt x="32" y="51"/>
                      <a:pt x="33" y="51"/>
                      <a:pt x="34" y="50"/>
                    </a:cubicBezTo>
                    <a:cubicBezTo>
                      <a:pt x="36" y="50"/>
                      <a:pt x="37" y="48"/>
                      <a:pt x="37" y="47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6"/>
                      <a:pt x="45" y="86"/>
                      <a:pt x="46" y="86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9" y="86"/>
                      <a:pt x="59" y="86"/>
                      <a:pt x="59" y="85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61" y="41"/>
                      <a:pt x="62" y="40"/>
                      <a:pt x="62" y="3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29"/>
                      <a:pt x="61" y="28"/>
                      <a:pt x="59" y="27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31"/>
                      <a:pt x="70" y="33"/>
                      <a:pt x="71" y="33"/>
                    </a:cubicBezTo>
                    <a:cubicBezTo>
                      <a:pt x="71" y="34"/>
                      <a:pt x="72" y="34"/>
                      <a:pt x="73" y="34"/>
                    </a:cubicBezTo>
                    <a:cubicBezTo>
                      <a:pt x="73" y="34"/>
                      <a:pt x="74" y="34"/>
                      <a:pt x="74" y="33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6" y="19"/>
                      <a:pt x="86" y="17"/>
                    </a:cubicBezTo>
                    <a:cubicBezTo>
                      <a:pt x="86" y="16"/>
                      <a:pt x="85" y="14"/>
                      <a:pt x="84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4108544" y="2112926"/>
              <a:ext cx="35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2</a:t>
              </a:r>
              <a:endParaRPr lang="zh-CN" altLang="en-US" sz="2000" dirty="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9394902" y="1988840"/>
            <a:ext cx="663125" cy="663125"/>
            <a:chOff x="9394902" y="1988840"/>
            <a:chExt cx="663125" cy="663125"/>
          </a:xfrm>
        </p:grpSpPr>
        <p:grpSp>
          <p:nvGrpSpPr>
            <p:cNvPr id="41" name="组合 40"/>
            <p:cNvGrpSpPr/>
            <p:nvPr/>
          </p:nvGrpSpPr>
          <p:grpSpPr>
            <a:xfrm>
              <a:off x="9394902" y="1988840"/>
              <a:ext cx="663125" cy="663125"/>
              <a:chOff x="8125599" y="1434035"/>
              <a:chExt cx="2036802" cy="2036802"/>
            </a:xfrm>
            <a:solidFill>
              <a:srgbClr val="79B8B6"/>
            </a:solidFill>
          </p:grpSpPr>
          <p:sp>
            <p:nvSpPr>
              <p:cNvPr id="42" name="椭圆 41"/>
              <p:cNvSpPr/>
              <p:nvPr/>
            </p:nvSpPr>
            <p:spPr>
              <a:xfrm>
                <a:off x="8125599" y="1434035"/>
                <a:ext cx="2036802" cy="2036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Freeform 206"/>
              <p:cNvSpPr>
                <a:spLocks noChangeAspect="1" noEditPoints="1"/>
              </p:cNvSpPr>
              <p:nvPr/>
            </p:nvSpPr>
            <p:spPr bwMode="auto">
              <a:xfrm>
                <a:off x="8691164" y="1871942"/>
                <a:ext cx="935653" cy="1131009"/>
              </a:xfrm>
              <a:custGeom>
                <a:avLst/>
                <a:gdLst>
                  <a:gd name="T0" fmla="*/ 0 w 77"/>
                  <a:gd name="T1" fmla="*/ 85 h 93"/>
                  <a:gd name="T2" fmla="*/ 30 w 77"/>
                  <a:gd name="T3" fmla="*/ 20 h 93"/>
                  <a:gd name="T4" fmla="*/ 38 w 77"/>
                  <a:gd name="T5" fmla="*/ 26 h 93"/>
                  <a:gd name="T6" fmla="*/ 39 w 77"/>
                  <a:gd name="T7" fmla="*/ 27 h 93"/>
                  <a:gd name="T8" fmla="*/ 39 w 77"/>
                  <a:gd name="T9" fmla="*/ 27 h 93"/>
                  <a:gd name="T10" fmla="*/ 40 w 77"/>
                  <a:gd name="T11" fmla="*/ 27 h 93"/>
                  <a:gd name="T12" fmla="*/ 40 w 77"/>
                  <a:gd name="T13" fmla="*/ 28 h 93"/>
                  <a:gd name="T14" fmla="*/ 40 w 77"/>
                  <a:gd name="T15" fmla="*/ 28 h 93"/>
                  <a:gd name="T16" fmla="*/ 41 w 77"/>
                  <a:gd name="T17" fmla="*/ 28 h 93"/>
                  <a:gd name="T18" fmla="*/ 41 w 77"/>
                  <a:gd name="T19" fmla="*/ 29 h 93"/>
                  <a:gd name="T20" fmla="*/ 42 w 77"/>
                  <a:gd name="T21" fmla="*/ 29 h 93"/>
                  <a:gd name="T22" fmla="*/ 42 w 77"/>
                  <a:gd name="T23" fmla="*/ 29 h 93"/>
                  <a:gd name="T24" fmla="*/ 43 w 77"/>
                  <a:gd name="T25" fmla="*/ 29 h 93"/>
                  <a:gd name="T26" fmla="*/ 43 w 77"/>
                  <a:gd name="T27" fmla="*/ 30 h 93"/>
                  <a:gd name="T28" fmla="*/ 43 w 77"/>
                  <a:gd name="T29" fmla="*/ 30 h 93"/>
                  <a:gd name="T30" fmla="*/ 48 w 77"/>
                  <a:gd name="T31" fmla="*/ 33 h 93"/>
                  <a:gd name="T32" fmla="*/ 48 w 77"/>
                  <a:gd name="T33" fmla="*/ 33 h 93"/>
                  <a:gd name="T34" fmla="*/ 49 w 77"/>
                  <a:gd name="T35" fmla="*/ 34 h 93"/>
                  <a:gd name="T36" fmla="*/ 49 w 77"/>
                  <a:gd name="T37" fmla="*/ 34 h 93"/>
                  <a:gd name="T38" fmla="*/ 50 w 77"/>
                  <a:gd name="T39" fmla="*/ 34 h 93"/>
                  <a:gd name="T40" fmla="*/ 50 w 77"/>
                  <a:gd name="T41" fmla="*/ 35 h 93"/>
                  <a:gd name="T42" fmla="*/ 50 w 77"/>
                  <a:gd name="T43" fmla="*/ 35 h 93"/>
                  <a:gd name="T44" fmla="*/ 51 w 77"/>
                  <a:gd name="T45" fmla="*/ 35 h 93"/>
                  <a:gd name="T46" fmla="*/ 51 w 77"/>
                  <a:gd name="T47" fmla="*/ 36 h 93"/>
                  <a:gd name="T48" fmla="*/ 52 w 77"/>
                  <a:gd name="T49" fmla="*/ 36 h 93"/>
                  <a:gd name="T50" fmla="*/ 52 w 77"/>
                  <a:gd name="T51" fmla="*/ 36 h 93"/>
                  <a:gd name="T52" fmla="*/ 53 w 77"/>
                  <a:gd name="T53" fmla="*/ 37 h 93"/>
                  <a:gd name="T54" fmla="*/ 53 w 77"/>
                  <a:gd name="T55" fmla="*/ 37 h 93"/>
                  <a:gd name="T56" fmla="*/ 48 w 77"/>
                  <a:gd name="T57" fmla="*/ 79 h 93"/>
                  <a:gd name="T58" fmla="*/ 7 w 77"/>
                  <a:gd name="T59" fmla="*/ 91 h 93"/>
                  <a:gd name="T60" fmla="*/ 35 w 77"/>
                  <a:gd name="T61" fmla="*/ 64 h 93"/>
                  <a:gd name="T62" fmla="*/ 19 w 77"/>
                  <a:gd name="T63" fmla="*/ 53 h 93"/>
                  <a:gd name="T64" fmla="*/ 3 w 77"/>
                  <a:gd name="T65" fmla="*/ 88 h 93"/>
                  <a:gd name="T66" fmla="*/ 73 w 77"/>
                  <a:gd name="T67" fmla="*/ 93 h 93"/>
                  <a:gd name="T68" fmla="*/ 54 w 77"/>
                  <a:gd name="T69" fmla="*/ 83 h 93"/>
                  <a:gd name="T70" fmla="*/ 69 w 77"/>
                  <a:gd name="T71" fmla="*/ 42 h 93"/>
                  <a:gd name="T72" fmla="*/ 34 w 77"/>
                  <a:gd name="T73" fmla="*/ 0 h 93"/>
                  <a:gd name="T74" fmla="*/ 69 w 77"/>
                  <a:gd name="T75" fmla="*/ 4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93">
                    <a:moveTo>
                      <a:pt x="3" y="88"/>
                    </a:moveTo>
                    <a:cubicBezTo>
                      <a:pt x="2" y="87"/>
                      <a:pt x="1" y="86"/>
                      <a:pt x="0" y="85"/>
                    </a:cubicBezTo>
                    <a:cubicBezTo>
                      <a:pt x="0" y="72"/>
                      <a:pt x="0" y="58"/>
                      <a:pt x="0" y="45"/>
                    </a:cubicBezTo>
                    <a:cubicBezTo>
                      <a:pt x="12" y="40"/>
                      <a:pt x="21" y="32"/>
                      <a:pt x="30" y="2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53" y="55"/>
                      <a:pt x="49" y="67"/>
                      <a:pt x="48" y="79"/>
                    </a:cubicBezTo>
                    <a:cubicBezTo>
                      <a:pt x="36" y="84"/>
                      <a:pt x="23" y="88"/>
                      <a:pt x="11" y="93"/>
                    </a:cubicBezTo>
                    <a:cubicBezTo>
                      <a:pt x="9" y="92"/>
                      <a:pt x="8" y="91"/>
                      <a:pt x="7" y="9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7" y="69"/>
                      <a:pt x="32" y="68"/>
                      <a:pt x="35" y="64"/>
                    </a:cubicBezTo>
                    <a:cubicBezTo>
                      <a:pt x="38" y="60"/>
                      <a:pt x="37" y="54"/>
                      <a:pt x="32" y="51"/>
                    </a:cubicBezTo>
                    <a:cubicBezTo>
                      <a:pt x="28" y="47"/>
                      <a:pt x="22" y="49"/>
                      <a:pt x="19" y="53"/>
                    </a:cubicBezTo>
                    <a:cubicBezTo>
                      <a:pt x="16" y="57"/>
                      <a:pt x="16" y="62"/>
                      <a:pt x="19" y="65"/>
                    </a:cubicBezTo>
                    <a:cubicBezTo>
                      <a:pt x="3" y="88"/>
                      <a:pt x="3" y="88"/>
                      <a:pt x="3" y="88"/>
                    </a:cubicBezTo>
                    <a:close/>
                    <a:moveTo>
                      <a:pt x="27" y="93"/>
                    </a:move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27" y="93"/>
                      <a:pt x="27" y="93"/>
                      <a:pt x="27" y="93"/>
                    </a:cubicBezTo>
                    <a:close/>
                    <a:moveTo>
                      <a:pt x="69" y="42"/>
                    </a:moveTo>
                    <a:cubicBezTo>
                      <a:pt x="77" y="31"/>
                      <a:pt x="77" y="31"/>
                      <a:pt x="77" y="3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12"/>
                      <a:pt x="26" y="12"/>
                      <a:pt x="26" y="12"/>
                    </a:cubicBezTo>
                    <a:lnTo>
                      <a:pt x="69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9573640" y="2098559"/>
              <a:ext cx="35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5</a:t>
              </a:r>
              <a:endParaRPr lang="zh-CN" altLang="en-US" sz="2000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609755" y="1988840"/>
            <a:ext cx="663125" cy="663125"/>
            <a:chOff x="7609755" y="1988840"/>
            <a:chExt cx="663125" cy="663125"/>
          </a:xfrm>
        </p:grpSpPr>
        <p:grpSp>
          <p:nvGrpSpPr>
            <p:cNvPr id="38" name="组合 37"/>
            <p:cNvGrpSpPr/>
            <p:nvPr/>
          </p:nvGrpSpPr>
          <p:grpSpPr>
            <a:xfrm>
              <a:off x="7609755" y="1988840"/>
              <a:ext cx="663125" cy="663125"/>
              <a:chOff x="8125599" y="1434035"/>
              <a:chExt cx="2036802" cy="2036802"/>
            </a:xfrm>
            <a:solidFill>
              <a:srgbClr val="79B8B6"/>
            </a:solidFill>
          </p:grpSpPr>
          <p:sp>
            <p:nvSpPr>
              <p:cNvPr id="39" name="椭圆 38"/>
              <p:cNvSpPr/>
              <p:nvPr/>
            </p:nvSpPr>
            <p:spPr>
              <a:xfrm>
                <a:off x="8125599" y="1434035"/>
                <a:ext cx="2036802" cy="2036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Freeform 9"/>
              <p:cNvSpPr>
                <a:spLocks noEditPoints="1"/>
              </p:cNvSpPr>
              <p:nvPr/>
            </p:nvSpPr>
            <p:spPr bwMode="auto">
              <a:xfrm rot="19469485">
                <a:off x="8577909" y="1818269"/>
                <a:ext cx="1162163" cy="1238355"/>
              </a:xfrm>
              <a:custGeom>
                <a:avLst/>
                <a:gdLst>
                  <a:gd name="T0" fmla="*/ 147 w 243"/>
                  <a:gd name="T1" fmla="*/ 240 h 269"/>
                  <a:gd name="T2" fmla="*/ 90 w 243"/>
                  <a:gd name="T3" fmla="*/ 234 h 269"/>
                  <a:gd name="T4" fmla="*/ 147 w 243"/>
                  <a:gd name="T5" fmla="*/ 227 h 269"/>
                  <a:gd name="T6" fmla="*/ 147 w 243"/>
                  <a:gd name="T7" fmla="*/ 243 h 269"/>
                  <a:gd name="T8" fmla="*/ 90 w 243"/>
                  <a:gd name="T9" fmla="*/ 252 h 269"/>
                  <a:gd name="T10" fmla="*/ 96 w 243"/>
                  <a:gd name="T11" fmla="*/ 256 h 269"/>
                  <a:gd name="T12" fmla="*/ 105 w 243"/>
                  <a:gd name="T13" fmla="*/ 262 h 269"/>
                  <a:gd name="T14" fmla="*/ 126 w 243"/>
                  <a:gd name="T15" fmla="*/ 269 h 269"/>
                  <a:gd name="T16" fmla="*/ 138 w 243"/>
                  <a:gd name="T17" fmla="*/ 261 h 269"/>
                  <a:gd name="T18" fmla="*/ 147 w 243"/>
                  <a:gd name="T19" fmla="*/ 256 h 269"/>
                  <a:gd name="T20" fmla="*/ 147 w 243"/>
                  <a:gd name="T21" fmla="*/ 243 h 269"/>
                  <a:gd name="T22" fmla="*/ 128 w 243"/>
                  <a:gd name="T23" fmla="*/ 32 h 269"/>
                  <a:gd name="T24" fmla="*/ 122 w 243"/>
                  <a:gd name="T25" fmla="*/ 0 h 269"/>
                  <a:gd name="T26" fmla="*/ 115 w 243"/>
                  <a:gd name="T27" fmla="*/ 32 h 269"/>
                  <a:gd name="T28" fmla="*/ 54 w 243"/>
                  <a:gd name="T29" fmla="*/ 63 h 269"/>
                  <a:gd name="T30" fmla="*/ 63 w 243"/>
                  <a:gd name="T31" fmla="*/ 63 h 269"/>
                  <a:gd name="T32" fmla="*/ 45 w 243"/>
                  <a:gd name="T33" fmla="*/ 36 h 269"/>
                  <a:gd name="T34" fmla="*/ 36 w 243"/>
                  <a:gd name="T35" fmla="*/ 45 h 269"/>
                  <a:gd name="T36" fmla="*/ 38 w 243"/>
                  <a:gd name="T37" fmla="*/ 122 h 269"/>
                  <a:gd name="T38" fmla="*/ 6 w 243"/>
                  <a:gd name="T39" fmla="*/ 115 h 269"/>
                  <a:gd name="T40" fmla="*/ 6 w 243"/>
                  <a:gd name="T41" fmla="*/ 128 h 269"/>
                  <a:gd name="T42" fmla="*/ 38 w 243"/>
                  <a:gd name="T43" fmla="*/ 122 h 269"/>
                  <a:gd name="T44" fmla="*/ 36 w 243"/>
                  <a:gd name="T45" fmla="*/ 199 h 269"/>
                  <a:gd name="T46" fmla="*/ 40 w 243"/>
                  <a:gd name="T47" fmla="*/ 209 h 269"/>
                  <a:gd name="T48" fmla="*/ 63 w 243"/>
                  <a:gd name="T49" fmla="*/ 189 h 269"/>
                  <a:gd name="T50" fmla="*/ 54 w 243"/>
                  <a:gd name="T51" fmla="*/ 180 h 269"/>
                  <a:gd name="T52" fmla="*/ 180 w 243"/>
                  <a:gd name="T53" fmla="*/ 180 h 269"/>
                  <a:gd name="T54" fmla="*/ 199 w 243"/>
                  <a:gd name="T55" fmla="*/ 208 h 269"/>
                  <a:gd name="T56" fmla="*/ 208 w 243"/>
                  <a:gd name="T57" fmla="*/ 208 h 269"/>
                  <a:gd name="T58" fmla="*/ 189 w 243"/>
                  <a:gd name="T59" fmla="*/ 180 h 269"/>
                  <a:gd name="T60" fmla="*/ 211 w 243"/>
                  <a:gd name="T61" fmla="*/ 115 h 269"/>
                  <a:gd name="T62" fmla="*/ 211 w 243"/>
                  <a:gd name="T63" fmla="*/ 128 h 269"/>
                  <a:gd name="T64" fmla="*/ 243 w 243"/>
                  <a:gd name="T65" fmla="*/ 122 h 269"/>
                  <a:gd name="T66" fmla="*/ 185 w 243"/>
                  <a:gd name="T67" fmla="*/ 65 h 269"/>
                  <a:gd name="T68" fmla="*/ 208 w 243"/>
                  <a:gd name="T69" fmla="*/ 45 h 269"/>
                  <a:gd name="T70" fmla="*/ 199 w 243"/>
                  <a:gd name="T71" fmla="*/ 36 h 269"/>
                  <a:gd name="T72" fmla="*/ 180 w 243"/>
                  <a:gd name="T73" fmla="*/ 63 h 269"/>
                  <a:gd name="T74" fmla="*/ 154 w 243"/>
                  <a:gd name="T75" fmla="*/ 218 h 269"/>
                  <a:gd name="T76" fmla="*/ 96 w 243"/>
                  <a:gd name="T77" fmla="*/ 224 h 269"/>
                  <a:gd name="T78" fmla="*/ 96 w 243"/>
                  <a:gd name="T79" fmla="*/ 211 h 269"/>
                  <a:gd name="T80" fmla="*/ 122 w 243"/>
                  <a:gd name="T81" fmla="*/ 58 h 269"/>
                  <a:gd name="T82" fmla="*/ 148 w 243"/>
                  <a:gd name="T83" fmla="*/ 211 h 269"/>
                  <a:gd name="T84" fmla="*/ 107 w 243"/>
                  <a:gd name="T85" fmla="*/ 76 h 269"/>
                  <a:gd name="T86" fmla="*/ 67 w 243"/>
                  <a:gd name="T87" fmla="*/ 111 h 269"/>
                  <a:gd name="T88" fmla="*/ 72 w 243"/>
                  <a:gd name="T89" fmla="*/ 117 h 269"/>
                  <a:gd name="T90" fmla="*/ 104 w 243"/>
                  <a:gd name="T91" fmla="*/ 82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43" h="269">
                    <a:moveTo>
                      <a:pt x="154" y="234"/>
                    </a:moveTo>
                    <a:cubicBezTo>
                      <a:pt x="154" y="237"/>
                      <a:pt x="151" y="240"/>
                      <a:pt x="147" y="240"/>
                    </a:cubicBezTo>
                    <a:cubicBezTo>
                      <a:pt x="96" y="240"/>
                      <a:pt x="96" y="240"/>
                      <a:pt x="96" y="240"/>
                    </a:cubicBezTo>
                    <a:cubicBezTo>
                      <a:pt x="92" y="240"/>
                      <a:pt x="90" y="237"/>
                      <a:pt x="90" y="234"/>
                    </a:cubicBezTo>
                    <a:cubicBezTo>
                      <a:pt x="90" y="230"/>
                      <a:pt x="92" y="227"/>
                      <a:pt x="96" y="227"/>
                    </a:cubicBezTo>
                    <a:cubicBezTo>
                      <a:pt x="147" y="227"/>
                      <a:pt x="147" y="227"/>
                      <a:pt x="147" y="227"/>
                    </a:cubicBezTo>
                    <a:cubicBezTo>
                      <a:pt x="151" y="227"/>
                      <a:pt x="154" y="230"/>
                      <a:pt x="154" y="234"/>
                    </a:cubicBezTo>
                    <a:close/>
                    <a:moveTo>
                      <a:pt x="147" y="243"/>
                    </a:moveTo>
                    <a:cubicBezTo>
                      <a:pt x="96" y="243"/>
                      <a:pt x="96" y="243"/>
                      <a:pt x="96" y="243"/>
                    </a:cubicBezTo>
                    <a:cubicBezTo>
                      <a:pt x="92" y="243"/>
                      <a:pt x="89" y="247"/>
                      <a:pt x="90" y="252"/>
                    </a:cubicBezTo>
                    <a:cubicBezTo>
                      <a:pt x="91" y="254"/>
                      <a:pt x="93" y="256"/>
                      <a:pt x="96" y="256"/>
                    </a:cubicBezTo>
                    <a:cubicBezTo>
                      <a:pt x="96" y="256"/>
                      <a:pt x="96" y="256"/>
                      <a:pt x="96" y="256"/>
                    </a:cubicBezTo>
                    <a:cubicBezTo>
                      <a:pt x="100" y="256"/>
                      <a:pt x="103" y="258"/>
                      <a:pt x="105" y="261"/>
                    </a:cubicBezTo>
                    <a:cubicBezTo>
                      <a:pt x="105" y="262"/>
                      <a:pt x="105" y="262"/>
                      <a:pt x="105" y="262"/>
                    </a:cubicBezTo>
                    <a:cubicBezTo>
                      <a:pt x="107" y="266"/>
                      <a:pt x="112" y="269"/>
                      <a:pt x="117" y="269"/>
                    </a:cubicBezTo>
                    <a:cubicBezTo>
                      <a:pt x="126" y="269"/>
                      <a:pt x="126" y="269"/>
                      <a:pt x="126" y="269"/>
                    </a:cubicBezTo>
                    <a:cubicBezTo>
                      <a:pt x="131" y="269"/>
                      <a:pt x="136" y="266"/>
                      <a:pt x="138" y="262"/>
                    </a:cubicBezTo>
                    <a:cubicBezTo>
                      <a:pt x="138" y="261"/>
                      <a:pt x="138" y="261"/>
                      <a:pt x="138" y="261"/>
                    </a:cubicBezTo>
                    <a:cubicBezTo>
                      <a:pt x="140" y="258"/>
                      <a:pt x="143" y="256"/>
                      <a:pt x="147" y="256"/>
                    </a:cubicBezTo>
                    <a:cubicBezTo>
                      <a:pt x="147" y="256"/>
                      <a:pt x="147" y="256"/>
                      <a:pt x="147" y="256"/>
                    </a:cubicBezTo>
                    <a:cubicBezTo>
                      <a:pt x="150" y="256"/>
                      <a:pt x="152" y="254"/>
                      <a:pt x="153" y="252"/>
                    </a:cubicBezTo>
                    <a:cubicBezTo>
                      <a:pt x="155" y="247"/>
                      <a:pt x="151" y="243"/>
                      <a:pt x="147" y="243"/>
                    </a:cubicBezTo>
                    <a:close/>
                    <a:moveTo>
                      <a:pt x="122" y="38"/>
                    </a:moveTo>
                    <a:cubicBezTo>
                      <a:pt x="125" y="38"/>
                      <a:pt x="128" y="36"/>
                      <a:pt x="128" y="32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8" y="3"/>
                      <a:pt x="125" y="0"/>
                      <a:pt x="122" y="0"/>
                    </a:cubicBezTo>
                    <a:cubicBezTo>
                      <a:pt x="118" y="0"/>
                      <a:pt x="115" y="3"/>
                      <a:pt x="115" y="6"/>
                    </a:cubicBezTo>
                    <a:cubicBezTo>
                      <a:pt x="115" y="32"/>
                      <a:pt x="115" y="32"/>
                      <a:pt x="115" y="32"/>
                    </a:cubicBezTo>
                    <a:cubicBezTo>
                      <a:pt x="115" y="36"/>
                      <a:pt x="118" y="38"/>
                      <a:pt x="122" y="38"/>
                    </a:cubicBezTo>
                    <a:close/>
                    <a:moveTo>
                      <a:pt x="54" y="63"/>
                    </a:moveTo>
                    <a:cubicBezTo>
                      <a:pt x="55" y="64"/>
                      <a:pt x="57" y="65"/>
                      <a:pt x="58" y="65"/>
                    </a:cubicBezTo>
                    <a:cubicBezTo>
                      <a:pt x="60" y="65"/>
                      <a:pt x="62" y="64"/>
                      <a:pt x="63" y="63"/>
                    </a:cubicBezTo>
                    <a:cubicBezTo>
                      <a:pt x="65" y="60"/>
                      <a:pt x="65" y="56"/>
                      <a:pt x="63" y="5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2" y="33"/>
                      <a:pt x="38" y="33"/>
                      <a:pt x="36" y="36"/>
                    </a:cubicBezTo>
                    <a:cubicBezTo>
                      <a:pt x="33" y="38"/>
                      <a:pt x="33" y="42"/>
                      <a:pt x="36" y="45"/>
                    </a:cubicBezTo>
                    <a:lnTo>
                      <a:pt x="54" y="63"/>
                    </a:lnTo>
                    <a:close/>
                    <a:moveTo>
                      <a:pt x="38" y="122"/>
                    </a:moveTo>
                    <a:cubicBezTo>
                      <a:pt x="38" y="118"/>
                      <a:pt x="36" y="115"/>
                      <a:pt x="32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3" y="115"/>
                      <a:pt x="0" y="118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6" y="128"/>
                      <a:pt x="38" y="125"/>
                      <a:pt x="38" y="122"/>
                    </a:cubicBezTo>
                    <a:close/>
                    <a:moveTo>
                      <a:pt x="54" y="180"/>
                    </a:moveTo>
                    <a:cubicBezTo>
                      <a:pt x="36" y="199"/>
                      <a:pt x="36" y="199"/>
                      <a:pt x="36" y="199"/>
                    </a:cubicBezTo>
                    <a:cubicBezTo>
                      <a:pt x="33" y="201"/>
                      <a:pt x="33" y="205"/>
                      <a:pt x="36" y="208"/>
                    </a:cubicBezTo>
                    <a:cubicBezTo>
                      <a:pt x="37" y="209"/>
                      <a:pt x="39" y="209"/>
                      <a:pt x="40" y="209"/>
                    </a:cubicBezTo>
                    <a:cubicBezTo>
                      <a:pt x="42" y="209"/>
                      <a:pt x="43" y="209"/>
                      <a:pt x="45" y="208"/>
                    </a:cubicBezTo>
                    <a:cubicBezTo>
                      <a:pt x="63" y="189"/>
                      <a:pt x="63" y="189"/>
                      <a:pt x="63" y="189"/>
                    </a:cubicBezTo>
                    <a:cubicBezTo>
                      <a:pt x="65" y="187"/>
                      <a:pt x="65" y="183"/>
                      <a:pt x="63" y="180"/>
                    </a:cubicBezTo>
                    <a:cubicBezTo>
                      <a:pt x="60" y="178"/>
                      <a:pt x="56" y="178"/>
                      <a:pt x="54" y="180"/>
                    </a:cubicBezTo>
                    <a:close/>
                    <a:moveTo>
                      <a:pt x="189" y="180"/>
                    </a:moveTo>
                    <a:cubicBezTo>
                      <a:pt x="187" y="178"/>
                      <a:pt x="183" y="178"/>
                      <a:pt x="180" y="180"/>
                    </a:cubicBezTo>
                    <a:cubicBezTo>
                      <a:pt x="178" y="183"/>
                      <a:pt x="178" y="187"/>
                      <a:pt x="180" y="189"/>
                    </a:cubicBezTo>
                    <a:cubicBezTo>
                      <a:pt x="199" y="208"/>
                      <a:pt x="199" y="208"/>
                      <a:pt x="199" y="208"/>
                    </a:cubicBezTo>
                    <a:cubicBezTo>
                      <a:pt x="200" y="209"/>
                      <a:pt x="201" y="209"/>
                      <a:pt x="203" y="209"/>
                    </a:cubicBezTo>
                    <a:cubicBezTo>
                      <a:pt x="205" y="209"/>
                      <a:pt x="206" y="209"/>
                      <a:pt x="208" y="208"/>
                    </a:cubicBezTo>
                    <a:cubicBezTo>
                      <a:pt x="210" y="205"/>
                      <a:pt x="210" y="201"/>
                      <a:pt x="208" y="199"/>
                    </a:cubicBezTo>
                    <a:lnTo>
                      <a:pt x="189" y="180"/>
                    </a:lnTo>
                    <a:close/>
                    <a:moveTo>
                      <a:pt x="237" y="115"/>
                    </a:moveTo>
                    <a:cubicBezTo>
                      <a:pt x="211" y="115"/>
                      <a:pt x="211" y="115"/>
                      <a:pt x="211" y="115"/>
                    </a:cubicBezTo>
                    <a:cubicBezTo>
                      <a:pt x="208" y="115"/>
                      <a:pt x="205" y="118"/>
                      <a:pt x="205" y="122"/>
                    </a:cubicBezTo>
                    <a:cubicBezTo>
                      <a:pt x="205" y="125"/>
                      <a:pt x="208" y="128"/>
                      <a:pt x="211" y="128"/>
                    </a:cubicBezTo>
                    <a:cubicBezTo>
                      <a:pt x="237" y="128"/>
                      <a:pt x="237" y="128"/>
                      <a:pt x="237" y="128"/>
                    </a:cubicBezTo>
                    <a:cubicBezTo>
                      <a:pt x="240" y="128"/>
                      <a:pt x="243" y="125"/>
                      <a:pt x="243" y="122"/>
                    </a:cubicBezTo>
                    <a:cubicBezTo>
                      <a:pt x="243" y="118"/>
                      <a:pt x="240" y="115"/>
                      <a:pt x="237" y="115"/>
                    </a:cubicBezTo>
                    <a:close/>
                    <a:moveTo>
                      <a:pt x="185" y="65"/>
                    </a:moveTo>
                    <a:cubicBezTo>
                      <a:pt x="187" y="65"/>
                      <a:pt x="188" y="64"/>
                      <a:pt x="189" y="63"/>
                    </a:cubicBezTo>
                    <a:cubicBezTo>
                      <a:pt x="208" y="45"/>
                      <a:pt x="208" y="45"/>
                      <a:pt x="208" y="45"/>
                    </a:cubicBezTo>
                    <a:cubicBezTo>
                      <a:pt x="210" y="42"/>
                      <a:pt x="210" y="38"/>
                      <a:pt x="208" y="36"/>
                    </a:cubicBezTo>
                    <a:cubicBezTo>
                      <a:pt x="205" y="33"/>
                      <a:pt x="201" y="33"/>
                      <a:pt x="199" y="36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78" y="56"/>
                      <a:pt x="178" y="60"/>
                      <a:pt x="180" y="63"/>
                    </a:cubicBezTo>
                    <a:cubicBezTo>
                      <a:pt x="182" y="64"/>
                      <a:pt x="183" y="65"/>
                      <a:pt x="185" y="65"/>
                    </a:cubicBezTo>
                    <a:close/>
                    <a:moveTo>
                      <a:pt x="154" y="218"/>
                    </a:moveTo>
                    <a:cubicBezTo>
                      <a:pt x="154" y="221"/>
                      <a:pt x="151" y="224"/>
                      <a:pt x="147" y="224"/>
                    </a:cubicBezTo>
                    <a:cubicBezTo>
                      <a:pt x="96" y="224"/>
                      <a:pt x="96" y="224"/>
                      <a:pt x="96" y="224"/>
                    </a:cubicBezTo>
                    <a:cubicBezTo>
                      <a:pt x="92" y="224"/>
                      <a:pt x="90" y="221"/>
                      <a:pt x="90" y="218"/>
                    </a:cubicBezTo>
                    <a:cubicBezTo>
                      <a:pt x="90" y="214"/>
                      <a:pt x="92" y="211"/>
                      <a:pt x="96" y="211"/>
                    </a:cubicBezTo>
                    <a:cubicBezTo>
                      <a:pt x="92" y="175"/>
                      <a:pt x="54" y="167"/>
                      <a:pt x="54" y="125"/>
                    </a:cubicBezTo>
                    <a:cubicBezTo>
                      <a:pt x="54" y="88"/>
                      <a:pt x="84" y="58"/>
                      <a:pt x="122" y="58"/>
                    </a:cubicBezTo>
                    <a:cubicBezTo>
                      <a:pt x="159" y="58"/>
                      <a:pt x="189" y="88"/>
                      <a:pt x="189" y="125"/>
                    </a:cubicBezTo>
                    <a:cubicBezTo>
                      <a:pt x="189" y="167"/>
                      <a:pt x="152" y="175"/>
                      <a:pt x="148" y="211"/>
                    </a:cubicBezTo>
                    <a:cubicBezTo>
                      <a:pt x="151" y="211"/>
                      <a:pt x="154" y="214"/>
                      <a:pt x="154" y="218"/>
                    </a:cubicBezTo>
                    <a:close/>
                    <a:moveTo>
                      <a:pt x="107" y="76"/>
                    </a:moveTo>
                    <a:cubicBezTo>
                      <a:pt x="106" y="73"/>
                      <a:pt x="103" y="72"/>
                      <a:pt x="101" y="73"/>
                    </a:cubicBezTo>
                    <a:cubicBezTo>
                      <a:pt x="84" y="80"/>
                      <a:pt x="72" y="94"/>
                      <a:pt x="67" y="111"/>
                    </a:cubicBezTo>
                    <a:cubicBezTo>
                      <a:pt x="67" y="113"/>
                      <a:pt x="68" y="116"/>
                      <a:pt x="71" y="117"/>
                    </a:cubicBezTo>
                    <a:cubicBezTo>
                      <a:pt x="71" y="117"/>
                      <a:pt x="72" y="117"/>
                      <a:pt x="72" y="117"/>
                    </a:cubicBezTo>
                    <a:cubicBezTo>
                      <a:pt x="74" y="117"/>
                      <a:pt x="76" y="115"/>
                      <a:pt x="77" y="113"/>
                    </a:cubicBezTo>
                    <a:cubicBezTo>
                      <a:pt x="80" y="99"/>
                      <a:pt x="91" y="87"/>
                      <a:pt x="104" y="82"/>
                    </a:cubicBezTo>
                    <a:cubicBezTo>
                      <a:pt x="107" y="81"/>
                      <a:pt x="108" y="78"/>
                      <a:pt x="107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7780952" y="2115467"/>
              <a:ext cx="35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4</a:t>
              </a:r>
              <a:endParaRPr lang="zh-CN" altLang="en-US" sz="2000" dirty="0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754335" y="1988840"/>
            <a:ext cx="663125" cy="663125"/>
            <a:chOff x="5754335" y="1988840"/>
            <a:chExt cx="663125" cy="663125"/>
          </a:xfrm>
        </p:grpSpPr>
        <p:grpSp>
          <p:nvGrpSpPr>
            <p:cNvPr id="32" name="组合 31"/>
            <p:cNvGrpSpPr/>
            <p:nvPr/>
          </p:nvGrpSpPr>
          <p:grpSpPr>
            <a:xfrm>
              <a:off x="5754335" y="1988840"/>
              <a:ext cx="663125" cy="663125"/>
              <a:chOff x="8125599" y="1434035"/>
              <a:chExt cx="2036802" cy="2036802"/>
            </a:xfrm>
            <a:solidFill>
              <a:srgbClr val="79B8B6"/>
            </a:solidFill>
          </p:grpSpPr>
          <p:sp>
            <p:nvSpPr>
              <p:cNvPr id="33" name="椭圆 32"/>
              <p:cNvSpPr/>
              <p:nvPr/>
            </p:nvSpPr>
            <p:spPr>
              <a:xfrm>
                <a:off x="8125599" y="1434035"/>
                <a:ext cx="2036802" cy="2036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34" name="组合 33"/>
              <p:cNvGrpSpPr>
                <a:grpSpLocks noChangeAspect="1"/>
              </p:cNvGrpSpPr>
              <p:nvPr/>
            </p:nvGrpSpPr>
            <p:grpSpPr>
              <a:xfrm>
                <a:off x="8518659" y="1890295"/>
                <a:ext cx="1310642" cy="1124283"/>
                <a:chOff x="5084763" y="971548"/>
                <a:chExt cx="323865" cy="277813"/>
              </a:xfrm>
              <a:grpFill/>
            </p:grpSpPr>
            <p:sp>
              <p:nvSpPr>
                <p:cNvPr id="35" name="Freeform 301"/>
                <p:cNvSpPr>
                  <a:spLocks noEditPoints="1"/>
                </p:cNvSpPr>
                <p:nvPr/>
              </p:nvSpPr>
              <p:spPr bwMode="auto">
                <a:xfrm>
                  <a:off x="5191140" y="1031873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6" name="Freeform 302"/>
                <p:cNvSpPr>
                  <a:spLocks noEditPoints="1"/>
                </p:cNvSpPr>
                <p:nvPr/>
              </p:nvSpPr>
              <p:spPr bwMode="auto">
                <a:xfrm>
                  <a:off x="5084781" y="971548"/>
                  <a:ext cx="139701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37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2" name="文本框 71"/>
            <p:cNvSpPr txBox="1"/>
            <p:nvPr/>
          </p:nvSpPr>
          <p:spPr>
            <a:xfrm>
              <a:off x="5932073" y="2109133"/>
              <a:ext cx="2919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3</a:t>
              </a:r>
              <a:endParaRPr lang="zh-CN" altLang="en-US" sz="2000" dirty="0"/>
            </a:p>
          </p:txBody>
        </p:sp>
      </p:grpSp>
      <p:sp>
        <p:nvSpPr>
          <p:cNvPr id="78" name="矩形 77"/>
          <p:cNvSpPr/>
          <p:nvPr/>
        </p:nvSpPr>
        <p:spPr>
          <a:xfrm>
            <a:off x="1296904" y="479597"/>
            <a:ext cx="3239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Sketch2Code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0" grpId="0" animBg="1"/>
      <p:bldP spid="55" grpId="0" animBg="1"/>
      <p:bldP spid="60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754252" y="2504388"/>
            <a:ext cx="2683496" cy="2683496"/>
          </a:xfrm>
          <a:prstGeom prst="ellipse">
            <a:avLst/>
          </a:prstGeom>
          <a:solidFill>
            <a:srgbClr val="48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524371" y="2363319"/>
            <a:ext cx="678728" cy="67872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852385" y="2846021"/>
            <a:ext cx="487230" cy="487230"/>
            <a:chOff x="1649684" y="465073"/>
            <a:chExt cx="2713594" cy="2713594"/>
          </a:xfrm>
        </p:grpSpPr>
        <p:grpSp>
          <p:nvGrpSpPr>
            <p:cNvPr id="5" name="组合 4"/>
            <p:cNvGrpSpPr/>
            <p:nvPr/>
          </p:nvGrpSpPr>
          <p:grpSpPr>
            <a:xfrm>
              <a:off x="1649684" y="465073"/>
              <a:ext cx="2713594" cy="2713594"/>
              <a:chOff x="1664733" y="480122"/>
              <a:chExt cx="2683496" cy="268349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475884" y="480122"/>
                <a:ext cx="1061194" cy="268349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rot="7200000">
                <a:off x="2475884" y="480122"/>
                <a:ext cx="1061194" cy="268349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-7200000">
                <a:off x="2475884" y="480122"/>
                <a:ext cx="1061194" cy="268349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2741438" y="1556827"/>
              <a:ext cx="530086" cy="53008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4822152" y="3576743"/>
            <a:ext cx="2547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Sketch2Code</a:t>
            </a:r>
            <a:endParaRPr lang="zh-CN" altLang="en-US" sz="3200" dirty="0"/>
          </a:p>
        </p:txBody>
      </p:sp>
      <p:sp>
        <p:nvSpPr>
          <p:cNvPr id="12" name="椭圆 11"/>
          <p:cNvSpPr/>
          <p:nvPr/>
        </p:nvSpPr>
        <p:spPr>
          <a:xfrm>
            <a:off x="3500488" y="4540761"/>
            <a:ext cx="678728" cy="67872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88901" y="2363319"/>
            <a:ext cx="678728" cy="67872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2784" y="4540761"/>
            <a:ext cx="678728" cy="67872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52475" y="2471850"/>
            <a:ext cx="1233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48A2A0"/>
                </a:solidFill>
                <a:latin typeface="Futura Bk BT" panose="020B0502020204020303" pitchFamily="34" charset="0"/>
              </a:rPr>
              <a:t>学习</a:t>
            </a:r>
            <a:r>
              <a:rPr lang="en-US" altLang="zh-CN" sz="2400" dirty="0">
                <a:solidFill>
                  <a:srgbClr val="48A2A0"/>
                </a:solidFill>
                <a:latin typeface="Futura Bk BT" panose="020B0502020204020303" pitchFamily="34" charset="0"/>
              </a:rPr>
              <a:t>Git</a:t>
            </a:r>
            <a:endParaRPr lang="zh-CN" altLang="en-US" sz="2400" dirty="0">
              <a:solidFill>
                <a:srgbClr val="48A2A0"/>
              </a:solidFill>
              <a:latin typeface="Futura Bk BT" panose="020B05020202040203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82570" y="463078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48A2A0"/>
                </a:solidFill>
                <a:latin typeface="Futura Bk BT" panose="020B0502020204020303" pitchFamily="34" charset="0"/>
              </a:rPr>
              <a:t>编写测试用例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787522" y="243657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8A2A0"/>
                </a:solidFill>
                <a:latin typeface="Futura Bk BT" panose="020B0502020204020303" pitchFamily="34" charset="0"/>
              </a:rPr>
              <a:t>小组分工学习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802821" y="4630781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8A2A0"/>
                </a:solidFill>
                <a:latin typeface="Futura Bk BT" panose="020B0502020204020303" pitchFamily="34" charset="0"/>
              </a:rPr>
              <a:t>黑盒测试</a:t>
            </a:r>
            <a:r>
              <a:rPr lang="en-US" altLang="zh-CN" sz="2400" dirty="0">
                <a:solidFill>
                  <a:srgbClr val="48A2A0"/>
                </a:solidFill>
                <a:latin typeface="Futura Bk BT" panose="020B0502020204020303" pitchFamily="34" charset="0"/>
              </a:rPr>
              <a:t>S2C</a:t>
            </a:r>
            <a:endParaRPr lang="zh-CN" altLang="en-US" sz="2400" dirty="0">
              <a:solidFill>
                <a:srgbClr val="48A2A0"/>
              </a:solidFill>
              <a:latin typeface="Futura Bk BT" panose="020B0502020204020303" pitchFamily="34" charset="0"/>
            </a:endParaRPr>
          </a:p>
        </p:txBody>
      </p:sp>
      <p:sp>
        <p:nvSpPr>
          <p:cNvPr id="21" name="Freeform 34"/>
          <p:cNvSpPr/>
          <p:nvPr/>
        </p:nvSpPr>
        <p:spPr bwMode="auto">
          <a:xfrm>
            <a:off x="8145348" y="2547985"/>
            <a:ext cx="365833" cy="339099"/>
          </a:xfrm>
          <a:custGeom>
            <a:avLst/>
            <a:gdLst>
              <a:gd name="T0" fmla="*/ 258 w 298"/>
              <a:gd name="T1" fmla="*/ 0 h 276"/>
              <a:gd name="T2" fmla="*/ 41 w 298"/>
              <a:gd name="T3" fmla="*/ 0 h 276"/>
              <a:gd name="T4" fmla="*/ 0 w 298"/>
              <a:gd name="T5" fmla="*/ 40 h 276"/>
              <a:gd name="T6" fmla="*/ 0 w 298"/>
              <a:gd name="T7" fmla="*/ 180 h 276"/>
              <a:gd name="T8" fmla="*/ 41 w 298"/>
              <a:gd name="T9" fmla="*/ 220 h 276"/>
              <a:gd name="T10" fmla="*/ 128 w 298"/>
              <a:gd name="T11" fmla="*/ 220 h 276"/>
              <a:gd name="T12" fmla="*/ 128 w 298"/>
              <a:gd name="T13" fmla="*/ 276 h 276"/>
              <a:gd name="T14" fmla="*/ 220 w 298"/>
              <a:gd name="T15" fmla="*/ 220 h 276"/>
              <a:gd name="T16" fmla="*/ 258 w 298"/>
              <a:gd name="T17" fmla="*/ 220 h 276"/>
              <a:gd name="T18" fmla="*/ 298 w 298"/>
              <a:gd name="T19" fmla="*/ 180 h 276"/>
              <a:gd name="T20" fmla="*/ 298 w 298"/>
              <a:gd name="T21" fmla="*/ 40 h 276"/>
              <a:gd name="T22" fmla="*/ 258 w 298"/>
              <a:gd name="T23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8" h="276">
                <a:moveTo>
                  <a:pt x="258" y="0"/>
                </a:moveTo>
                <a:cubicBezTo>
                  <a:pt x="41" y="0"/>
                  <a:pt x="41" y="0"/>
                  <a:pt x="41" y="0"/>
                </a:cubicBezTo>
                <a:cubicBezTo>
                  <a:pt x="19" y="0"/>
                  <a:pt x="0" y="18"/>
                  <a:pt x="0" y="40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202"/>
                  <a:pt x="19" y="220"/>
                  <a:pt x="41" y="220"/>
                </a:cubicBezTo>
                <a:cubicBezTo>
                  <a:pt x="128" y="220"/>
                  <a:pt x="128" y="220"/>
                  <a:pt x="128" y="220"/>
                </a:cubicBezTo>
                <a:cubicBezTo>
                  <a:pt x="128" y="276"/>
                  <a:pt x="128" y="276"/>
                  <a:pt x="128" y="276"/>
                </a:cubicBezTo>
                <a:cubicBezTo>
                  <a:pt x="220" y="220"/>
                  <a:pt x="220" y="220"/>
                  <a:pt x="220" y="220"/>
                </a:cubicBezTo>
                <a:cubicBezTo>
                  <a:pt x="258" y="220"/>
                  <a:pt x="258" y="220"/>
                  <a:pt x="258" y="220"/>
                </a:cubicBezTo>
                <a:cubicBezTo>
                  <a:pt x="280" y="220"/>
                  <a:pt x="298" y="202"/>
                  <a:pt x="298" y="180"/>
                </a:cubicBezTo>
                <a:cubicBezTo>
                  <a:pt x="298" y="40"/>
                  <a:pt x="298" y="40"/>
                  <a:pt x="298" y="40"/>
                </a:cubicBezTo>
                <a:cubicBezTo>
                  <a:pt x="298" y="18"/>
                  <a:pt x="280" y="0"/>
                  <a:pt x="258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Freeform 37"/>
          <p:cNvSpPr>
            <a:spLocks noEditPoints="1"/>
          </p:cNvSpPr>
          <p:nvPr/>
        </p:nvSpPr>
        <p:spPr bwMode="auto">
          <a:xfrm>
            <a:off x="3691371" y="2564792"/>
            <a:ext cx="344727" cy="275782"/>
          </a:xfrm>
          <a:custGeom>
            <a:avLst/>
            <a:gdLst>
              <a:gd name="T0" fmla="*/ 253 w 281"/>
              <a:gd name="T1" fmla="*/ 0 h 225"/>
              <a:gd name="T2" fmla="*/ 157 w 281"/>
              <a:gd name="T3" fmla="*/ 0 h 225"/>
              <a:gd name="T4" fmla="*/ 156 w 281"/>
              <a:gd name="T5" fmla="*/ 0 h 225"/>
              <a:gd name="T6" fmla="*/ 117 w 281"/>
              <a:gd name="T7" fmla="*/ 0 h 225"/>
              <a:gd name="T8" fmla="*/ 117 w 281"/>
              <a:gd name="T9" fmla="*/ 0 h 225"/>
              <a:gd name="T10" fmla="*/ 28 w 281"/>
              <a:gd name="T11" fmla="*/ 0 h 225"/>
              <a:gd name="T12" fmla="*/ 0 w 281"/>
              <a:gd name="T13" fmla="*/ 28 h 225"/>
              <a:gd name="T14" fmla="*/ 0 w 281"/>
              <a:gd name="T15" fmla="*/ 162 h 225"/>
              <a:gd name="T16" fmla="*/ 28 w 281"/>
              <a:gd name="T17" fmla="*/ 190 h 225"/>
              <a:gd name="T18" fmla="*/ 119 w 281"/>
              <a:gd name="T19" fmla="*/ 190 h 225"/>
              <a:gd name="T20" fmla="*/ 126 w 281"/>
              <a:gd name="T21" fmla="*/ 199 h 225"/>
              <a:gd name="T22" fmla="*/ 119 w 281"/>
              <a:gd name="T23" fmla="*/ 207 h 225"/>
              <a:gd name="T24" fmla="*/ 73 w 281"/>
              <a:gd name="T25" fmla="*/ 216 h 225"/>
              <a:gd name="T26" fmla="*/ 141 w 281"/>
              <a:gd name="T27" fmla="*/ 225 h 225"/>
              <a:gd name="T28" fmla="*/ 210 w 281"/>
              <a:gd name="T29" fmla="*/ 216 h 225"/>
              <a:gd name="T30" fmla="*/ 165 w 281"/>
              <a:gd name="T31" fmla="*/ 208 h 225"/>
              <a:gd name="T32" fmla="*/ 158 w 281"/>
              <a:gd name="T33" fmla="*/ 198 h 225"/>
              <a:gd name="T34" fmla="*/ 164 w 281"/>
              <a:gd name="T35" fmla="*/ 190 h 225"/>
              <a:gd name="T36" fmla="*/ 253 w 281"/>
              <a:gd name="T37" fmla="*/ 190 h 225"/>
              <a:gd name="T38" fmla="*/ 281 w 281"/>
              <a:gd name="T39" fmla="*/ 162 h 225"/>
              <a:gd name="T40" fmla="*/ 281 w 281"/>
              <a:gd name="T41" fmla="*/ 28 h 225"/>
              <a:gd name="T42" fmla="*/ 253 w 281"/>
              <a:gd name="T43" fmla="*/ 0 h 225"/>
              <a:gd name="T44" fmla="*/ 247 w 281"/>
              <a:gd name="T45" fmla="*/ 182 h 225"/>
              <a:gd name="T46" fmla="*/ 241 w 281"/>
              <a:gd name="T47" fmla="*/ 177 h 225"/>
              <a:gd name="T48" fmla="*/ 247 w 281"/>
              <a:gd name="T49" fmla="*/ 171 h 225"/>
              <a:gd name="T50" fmla="*/ 252 w 281"/>
              <a:gd name="T51" fmla="*/ 177 h 225"/>
              <a:gd name="T52" fmla="*/ 247 w 281"/>
              <a:gd name="T53" fmla="*/ 182 h 225"/>
              <a:gd name="T54" fmla="*/ 265 w 281"/>
              <a:gd name="T55" fmla="*/ 164 h 225"/>
              <a:gd name="T56" fmla="*/ 17 w 281"/>
              <a:gd name="T57" fmla="*/ 164 h 225"/>
              <a:gd name="T58" fmla="*/ 17 w 281"/>
              <a:gd name="T59" fmla="*/ 17 h 225"/>
              <a:gd name="T60" fmla="*/ 265 w 281"/>
              <a:gd name="T61" fmla="*/ 17 h 225"/>
              <a:gd name="T62" fmla="*/ 265 w 281"/>
              <a:gd name="T63" fmla="*/ 16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1" h="225">
                <a:moveTo>
                  <a:pt x="253" y="0"/>
                </a:move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157" y="0"/>
                  <a:pt x="156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8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13" y="190"/>
                  <a:pt x="28" y="190"/>
                </a:cubicBezTo>
                <a:cubicBezTo>
                  <a:pt x="119" y="190"/>
                  <a:pt x="119" y="190"/>
                  <a:pt x="119" y="190"/>
                </a:cubicBezTo>
                <a:cubicBezTo>
                  <a:pt x="123" y="192"/>
                  <a:pt x="126" y="195"/>
                  <a:pt x="126" y="199"/>
                </a:cubicBezTo>
                <a:cubicBezTo>
                  <a:pt x="126" y="202"/>
                  <a:pt x="123" y="205"/>
                  <a:pt x="119" y="207"/>
                </a:cubicBezTo>
                <a:cubicBezTo>
                  <a:pt x="92" y="209"/>
                  <a:pt x="73" y="212"/>
                  <a:pt x="73" y="216"/>
                </a:cubicBezTo>
                <a:cubicBezTo>
                  <a:pt x="73" y="221"/>
                  <a:pt x="103" y="225"/>
                  <a:pt x="141" y="225"/>
                </a:cubicBezTo>
                <a:cubicBezTo>
                  <a:pt x="179" y="225"/>
                  <a:pt x="210" y="221"/>
                  <a:pt x="210" y="216"/>
                </a:cubicBezTo>
                <a:cubicBezTo>
                  <a:pt x="210" y="212"/>
                  <a:pt x="191" y="209"/>
                  <a:pt x="165" y="208"/>
                </a:cubicBezTo>
                <a:cubicBezTo>
                  <a:pt x="161" y="205"/>
                  <a:pt x="158" y="202"/>
                  <a:pt x="158" y="198"/>
                </a:cubicBezTo>
                <a:cubicBezTo>
                  <a:pt x="158" y="195"/>
                  <a:pt x="160" y="192"/>
                  <a:pt x="164" y="190"/>
                </a:cubicBezTo>
                <a:cubicBezTo>
                  <a:pt x="253" y="190"/>
                  <a:pt x="253" y="190"/>
                  <a:pt x="253" y="190"/>
                </a:cubicBezTo>
                <a:cubicBezTo>
                  <a:pt x="269" y="190"/>
                  <a:pt x="281" y="177"/>
                  <a:pt x="281" y="162"/>
                </a:cubicBezTo>
                <a:cubicBezTo>
                  <a:pt x="281" y="28"/>
                  <a:pt x="281" y="28"/>
                  <a:pt x="281" y="28"/>
                </a:cubicBezTo>
                <a:cubicBezTo>
                  <a:pt x="281" y="13"/>
                  <a:pt x="269" y="0"/>
                  <a:pt x="253" y="0"/>
                </a:cubicBezTo>
                <a:close/>
                <a:moveTo>
                  <a:pt x="247" y="182"/>
                </a:moveTo>
                <a:cubicBezTo>
                  <a:pt x="244" y="182"/>
                  <a:pt x="241" y="180"/>
                  <a:pt x="241" y="177"/>
                </a:cubicBezTo>
                <a:cubicBezTo>
                  <a:pt x="241" y="174"/>
                  <a:pt x="244" y="171"/>
                  <a:pt x="247" y="171"/>
                </a:cubicBezTo>
                <a:cubicBezTo>
                  <a:pt x="250" y="171"/>
                  <a:pt x="252" y="174"/>
                  <a:pt x="252" y="177"/>
                </a:cubicBezTo>
                <a:cubicBezTo>
                  <a:pt x="252" y="180"/>
                  <a:pt x="250" y="182"/>
                  <a:pt x="247" y="182"/>
                </a:cubicBezTo>
                <a:close/>
                <a:moveTo>
                  <a:pt x="265" y="164"/>
                </a:moveTo>
                <a:cubicBezTo>
                  <a:pt x="17" y="164"/>
                  <a:pt x="17" y="164"/>
                  <a:pt x="17" y="164"/>
                </a:cubicBezTo>
                <a:cubicBezTo>
                  <a:pt x="17" y="17"/>
                  <a:pt x="17" y="17"/>
                  <a:pt x="17" y="17"/>
                </a:cubicBezTo>
                <a:cubicBezTo>
                  <a:pt x="265" y="17"/>
                  <a:pt x="265" y="17"/>
                  <a:pt x="265" y="17"/>
                </a:cubicBezTo>
                <a:lnTo>
                  <a:pt x="265" y="16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725759" y="4714222"/>
            <a:ext cx="240606" cy="389753"/>
            <a:chOff x="4017838" y="1656867"/>
            <a:chExt cx="799474" cy="1295054"/>
          </a:xfrm>
          <a:noFill/>
        </p:grpSpPr>
        <p:sp>
          <p:nvSpPr>
            <p:cNvPr id="24" name="Freeform 40"/>
            <p:cNvSpPr/>
            <p:nvPr/>
          </p:nvSpPr>
          <p:spPr bwMode="auto">
            <a:xfrm>
              <a:off x="4167447" y="1656867"/>
              <a:ext cx="500256" cy="846227"/>
            </a:xfrm>
            <a:custGeom>
              <a:avLst/>
              <a:gdLst>
                <a:gd name="T0" fmla="*/ 62 w 123"/>
                <a:gd name="T1" fmla="*/ 207 h 207"/>
                <a:gd name="T2" fmla="*/ 123 w 123"/>
                <a:gd name="T3" fmla="*/ 146 h 207"/>
                <a:gd name="T4" fmla="*/ 123 w 123"/>
                <a:gd name="T5" fmla="*/ 61 h 207"/>
                <a:gd name="T6" fmla="*/ 62 w 123"/>
                <a:gd name="T7" fmla="*/ 0 h 207"/>
                <a:gd name="T8" fmla="*/ 0 w 123"/>
                <a:gd name="T9" fmla="*/ 61 h 207"/>
                <a:gd name="T10" fmla="*/ 0 w 123"/>
                <a:gd name="T11" fmla="*/ 146 h 207"/>
                <a:gd name="T12" fmla="*/ 62 w 123"/>
                <a:gd name="T1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07">
                  <a:moveTo>
                    <a:pt x="62" y="207"/>
                  </a:moveTo>
                  <a:cubicBezTo>
                    <a:pt x="95" y="207"/>
                    <a:pt x="123" y="180"/>
                    <a:pt x="123" y="146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27"/>
                    <a:pt x="95" y="0"/>
                    <a:pt x="62" y="0"/>
                  </a:cubicBezTo>
                  <a:cubicBezTo>
                    <a:pt x="28" y="0"/>
                    <a:pt x="0" y="27"/>
                    <a:pt x="0" y="6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80"/>
                    <a:pt x="28" y="207"/>
                    <a:pt x="62" y="20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 41"/>
            <p:cNvSpPr/>
            <p:nvPr/>
          </p:nvSpPr>
          <p:spPr bwMode="auto">
            <a:xfrm>
              <a:off x="4017838" y="2152447"/>
              <a:ext cx="799474" cy="799474"/>
            </a:xfrm>
            <a:custGeom>
              <a:avLst/>
              <a:gdLst>
                <a:gd name="T0" fmla="*/ 184 w 196"/>
                <a:gd name="T1" fmla="*/ 0 h 196"/>
                <a:gd name="T2" fmla="*/ 171 w 196"/>
                <a:gd name="T3" fmla="*/ 12 h 196"/>
                <a:gd name="T4" fmla="*/ 171 w 196"/>
                <a:gd name="T5" fmla="*/ 29 h 196"/>
                <a:gd name="T6" fmla="*/ 98 w 196"/>
                <a:gd name="T7" fmla="*/ 100 h 196"/>
                <a:gd name="T8" fmla="*/ 25 w 196"/>
                <a:gd name="T9" fmla="*/ 29 h 196"/>
                <a:gd name="T10" fmla="*/ 25 w 196"/>
                <a:gd name="T11" fmla="*/ 12 h 196"/>
                <a:gd name="T12" fmla="*/ 12 w 196"/>
                <a:gd name="T13" fmla="*/ 0 h 196"/>
                <a:gd name="T14" fmla="*/ 0 w 196"/>
                <a:gd name="T15" fmla="*/ 12 h 196"/>
                <a:gd name="T16" fmla="*/ 0 w 196"/>
                <a:gd name="T17" fmla="*/ 29 h 196"/>
                <a:gd name="T18" fmla="*/ 87 w 196"/>
                <a:gd name="T19" fmla="*/ 124 h 196"/>
                <a:gd name="T20" fmla="*/ 87 w 196"/>
                <a:gd name="T21" fmla="*/ 171 h 196"/>
                <a:gd name="T22" fmla="*/ 66 w 196"/>
                <a:gd name="T23" fmla="*/ 171 h 196"/>
                <a:gd name="T24" fmla="*/ 53 w 196"/>
                <a:gd name="T25" fmla="*/ 183 h 196"/>
                <a:gd name="T26" fmla="*/ 66 w 196"/>
                <a:gd name="T27" fmla="*/ 196 h 196"/>
                <a:gd name="T28" fmla="*/ 134 w 196"/>
                <a:gd name="T29" fmla="*/ 196 h 196"/>
                <a:gd name="T30" fmla="*/ 146 w 196"/>
                <a:gd name="T31" fmla="*/ 183 h 196"/>
                <a:gd name="T32" fmla="*/ 134 w 196"/>
                <a:gd name="T33" fmla="*/ 171 h 196"/>
                <a:gd name="T34" fmla="*/ 112 w 196"/>
                <a:gd name="T35" fmla="*/ 171 h 196"/>
                <a:gd name="T36" fmla="*/ 112 w 196"/>
                <a:gd name="T37" fmla="*/ 123 h 196"/>
                <a:gd name="T38" fmla="*/ 196 w 196"/>
                <a:gd name="T39" fmla="*/ 29 h 196"/>
                <a:gd name="T40" fmla="*/ 196 w 196"/>
                <a:gd name="T41" fmla="*/ 12 h 196"/>
                <a:gd name="T42" fmla="*/ 184 w 196"/>
                <a:gd name="T4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196">
                  <a:moveTo>
                    <a:pt x="184" y="0"/>
                  </a:moveTo>
                  <a:cubicBezTo>
                    <a:pt x="177" y="0"/>
                    <a:pt x="171" y="5"/>
                    <a:pt x="171" y="12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71" y="68"/>
                    <a:pt x="139" y="100"/>
                    <a:pt x="98" y="100"/>
                  </a:cubicBezTo>
                  <a:cubicBezTo>
                    <a:pt x="58" y="100"/>
                    <a:pt x="25" y="68"/>
                    <a:pt x="25" y="29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78"/>
                    <a:pt x="38" y="118"/>
                    <a:pt x="87" y="124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59" y="171"/>
                    <a:pt x="53" y="176"/>
                    <a:pt x="53" y="183"/>
                  </a:cubicBezTo>
                  <a:cubicBezTo>
                    <a:pt x="53" y="190"/>
                    <a:pt x="59" y="196"/>
                    <a:pt x="66" y="196"/>
                  </a:cubicBezTo>
                  <a:cubicBezTo>
                    <a:pt x="134" y="196"/>
                    <a:pt x="134" y="196"/>
                    <a:pt x="134" y="196"/>
                  </a:cubicBezTo>
                  <a:cubicBezTo>
                    <a:pt x="141" y="196"/>
                    <a:pt x="146" y="190"/>
                    <a:pt x="146" y="183"/>
                  </a:cubicBezTo>
                  <a:cubicBezTo>
                    <a:pt x="146" y="176"/>
                    <a:pt x="141" y="171"/>
                    <a:pt x="134" y="171"/>
                  </a:cubicBezTo>
                  <a:cubicBezTo>
                    <a:pt x="112" y="171"/>
                    <a:pt x="112" y="171"/>
                    <a:pt x="112" y="1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60" y="116"/>
                    <a:pt x="196" y="77"/>
                    <a:pt x="196" y="29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5"/>
                    <a:pt x="191" y="0"/>
                    <a:pt x="184" y="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6" name="Freeform 92"/>
          <p:cNvSpPr>
            <a:spLocks noEditPoints="1"/>
          </p:cNvSpPr>
          <p:nvPr/>
        </p:nvSpPr>
        <p:spPr bwMode="auto">
          <a:xfrm>
            <a:off x="8183502" y="4707058"/>
            <a:ext cx="346134" cy="346134"/>
          </a:xfrm>
          <a:custGeom>
            <a:avLst/>
            <a:gdLst>
              <a:gd name="T0" fmla="*/ 281 w 282"/>
              <a:gd name="T1" fmla="*/ 129 h 282"/>
              <a:gd name="T2" fmla="*/ 242 w 282"/>
              <a:gd name="T3" fmla="*/ 102 h 282"/>
              <a:gd name="T4" fmla="*/ 252 w 282"/>
              <a:gd name="T5" fmla="*/ 54 h 282"/>
              <a:gd name="T6" fmla="*/ 230 w 282"/>
              <a:gd name="T7" fmla="*/ 32 h 282"/>
              <a:gd name="T8" fmla="*/ 185 w 282"/>
              <a:gd name="T9" fmla="*/ 39 h 282"/>
              <a:gd name="T10" fmla="*/ 159 w 282"/>
              <a:gd name="T11" fmla="*/ 1 h 282"/>
              <a:gd name="T12" fmla="*/ 121 w 282"/>
              <a:gd name="T13" fmla="*/ 2 h 282"/>
              <a:gd name="T14" fmla="*/ 94 w 282"/>
              <a:gd name="T15" fmla="*/ 36 h 282"/>
              <a:gd name="T16" fmla="*/ 53 w 282"/>
              <a:gd name="T17" fmla="*/ 31 h 282"/>
              <a:gd name="T18" fmla="*/ 32 w 282"/>
              <a:gd name="T19" fmla="*/ 52 h 282"/>
              <a:gd name="T20" fmla="*/ 38 w 282"/>
              <a:gd name="T21" fmla="*/ 97 h 282"/>
              <a:gd name="T22" fmla="*/ 2 w 282"/>
              <a:gd name="T23" fmla="*/ 123 h 282"/>
              <a:gd name="T24" fmla="*/ 1 w 282"/>
              <a:gd name="T25" fmla="*/ 157 h 282"/>
              <a:gd name="T26" fmla="*/ 35 w 282"/>
              <a:gd name="T27" fmla="*/ 184 h 282"/>
              <a:gd name="T28" fmla="*/ 29 w 282"/>
              <a:gd name="T29" fmla="*/ 226 h 282"/>
              <a:gd name="T30" fmla="*/ 53 w 282"/>
              <a:gd name="T31" fmla="*/ 251 h 282"/>
              <a:gd name="T32" fmla="*/ 96 w 282"/>
              <a:gd name="T33" fmla="*/ 246 h 282"/>
              <a:gd name="T34" fmla="*/ 122 w 282"/>
              <a:gd name="T35" fmla="*/ 280 h 282"/>
              <a:gd name="T36" fmla="*/ 161 w 282"/>
              <a:gd name="T37" fmla="*/ 280 h 282"/>
              <a:gd name="T38" fmla="*/ 187 w 282"/>
              <a:gd name="T39" fmla="*/ 251 h 282"/>
              <a:gd name="T40" fmla="*/ 225 w 282"/>
              <a:gd name="T41" fmla="*/ 254 h 282"/>
              <a:gd name="T42" fmla="*/ 251 w 282"/>
              <a:gd name="T43" fmla="*/ 229 h 282"/>
              <a:gd name="T44" fmla="*/ 245 w 282"/>
              <a:gd name="T45" fmla="*/ 186 h 282"/>
              <a:gd name="T46" fmla="*/ 281 w 282"/>
              <a:gd name="T47" fmla="*/ 160 h 282"/>
              <a:gd name="T48" fmla="*/ 281 w 282"/>
              <a:gd name="T49" fmla="*/ 129 h 282"/>
              <a:gd name="T50" fmla="*/ 192 w 282"/>
              <a:gd name="T51" fmla="*/ 163 h 282"/>
              <a:gd name="T52" fmla="*/ 119 w 282"/>
              <a:gd name="T53" fmla="*/ 192 h 282"/>
              <a:gd name="T54" fmla="*/ 90 w 282"/>
              <a:gd name="T55" fmla="*/ 119 h 282"/>
              <a:gd name="T56" fmla="*/ 163 w 282"/>
              <a:gd name="T57" fmla="*/ 90 h 282"/>
              <a:gd name="T58" fmla="*/ 192 w 282"/>
              <a:gd name="T59" fmla="*/ 163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82" h="282">
                <a:moveTo>
                  <a:pt x="281" y="129"/>
                </a:moveTo>
                <a:cubicBezTo>
                  <a:pt x="264" y="129"/>
                  <a:pt x="248" y="118"/>
                  <a:pt x="242" y="102"/>
                </a:cubicBezTo>
                <a:cubicBezTo>
                  <a:pt x="235" y="85"/>
                  <a:pt x="240" y="66"/>
                  <a:pt x="252" y="54"/>
                </a:cubicBezTo>
                <a:cubicBezTo>
                  <a:pt x="246" y="46"/>
                  <a:pt x="238" y="39"/>
                  <a:pt x="230" y="32"/>
                </a:cubicBezTo>
                <a:cubicBezTo>
                  <a:pt x="218" y="42"/>
                  <a:pt x="201" y="46"/>
                  <a:pt x="185" y="39"/>
                </a:cubicBezTo>
                <a:cubicBezTo>
                  <a:pt x="169" y="32"/>
                  <a:pt x="160" y="17"/>
                  <a:pt x="159" y="1"/>
                </a:cubicBezTo>
                <a:cubicBezTo>
                  <a:pt x="146" y="0"/>
                  <a:pt x="133" y="0"/>
                  <a:pt x="121" y="2"/>
                </a:cubicBezTo>
                <a:cubicBezTo>
                  <a:pt x="118" y="17"/>
                  <a:pt x="109" y="30"/>
                  <a:pt x="94" y="36"/>
                </a:cubicBezTo>
                <a:cubicBezTo>
                  <a:pt x="80" y="42"/>
                  <a:pt x="64" y="39"/>
                  <a:pt x="53" y="31"/>
                </a:cubicBezTo>
                <a:cubicBezTo>
                  <a:pt x="45" y="38"/>
                  <a:pt x="38" y="45"/>
                  <a:pt x="32" y="52"/>
                </a:cubicBezTo>
                <a:cubicBezTo>
                  <a:pt x="41" y="65"/>
                  <a:pt x="44" y="81"/>
                  <a:pt x="38" y="97"/>
                </a:cubicBezTo>
                <a:cubicBezTo>
                  <a:pt x="31" y="112"/>
                  <a:pt x="17" y="121"/>
                  <a:pt x="2" y="123"/>
                </a:cubicBezTo>
                <a:cubicBezTo>
                  <a:pt x="0" y="134"/>
                  <a:pt x="0" y="146"/>
                  <a:pt x="1" y="157"/>
                </a:cubicBezTo>
                <a:cubicBezTo>
                  <a:pt x="16" y="159"/>
                  <a:pt x="29" y="169"/>
                  <a:pt x="35" y="184"/>
                </a:cubicBezTo>
                <a:cubicBezTo>
                  <a:pt x="41" y="198"/>
                  <a:pt x="38" y="214"/>
                  <a:pt x="29" y="226"/>
                </a:cubicBezTo>
                <a:cubicBezTo>
                  <a:pt x="36" y="235"/>
                  <a:pt x="44" y="244"/>
                  <a:pt x="53" y="251"/>
                </a:cubicBezTo>
                <a:cubicBezTo>
                  <a:pt x="65" y="242"/>
                  <a:pt x="81" y="240"/>
                  <a:pt x="96" y="246"/>
                </a:cubicBezTo>
                <a:cubicBezTo>
                  <a:pt x="111" y="252"/>
                  <a:pt x="120" y="266"/>
                  <a:pt x="122" y="280"/>
                </a:cubicBezTo>
                <a:cubicBezTo>
                  <a:pt x="135" y="282"/>
                  <a:pt x="148" y="282"/>
                  <a:pt x="161" y="280"/>
                </a:cubicBezTo>
                <a:cubicBezTo>
                  <a:pt x="164" y="268"/>
                  <a:pt x="173" y="257"/>
                  <a:pt x="187" y="251"/>
                </a:cubicBezTo>
                <a:cubicBezTo>
                  <a:pt x="200" y="246"/>
                  <a:pt x="213" y="248"/>
                  <a:pt x="225" y="254"/>
                </a:cubicBezTo>
                <a:cubicBezTo>
                  <a:pt x="234" y="247"/>
                  <a:pt x="243" y="239"/>
                  <a:pt x="251" y="229"/>
                </a:cubicBezTo>
                <a:cubicBezTo>
                  <a:pt x="242" y="217"/>
                  <a:pt x="239" y="201"/>
                  <a:pt x="245" y="186"/>
                </a:cubicBezTo>
                <a:cubicBezTo>
                  <a:pt x="252" y="171"/>
                  <a:pt x="266" y="161"/>
                  <a:pt x="281" y="160"/>
                </a:cubicBezTo>
                <a:cubicBezTo>
                  <a:pt x="282" y="149"/>
                  <a:pt x="282" y="139"/>
                  <a:pt x="281" y="129"/>
                </a:cubicBezTo>
                <a:close/>
                <a:moveTo>
                  <a:pt x="192" y="163"/>
                </a:moveTo>
                <a:cubicBezTo>
                  <a:pt x="180" y="191"/>
                  <a:pt x="147" y="204"/>
                  <a:pt x="119" y="192"/>
                </a:cubicBezTo>
                <a:cubicBezTo>
                  <a:pt x="91" y="180"/>
                  <a:pt x="78" y="147"/>
                  <a:pt x="90" y="119"/>
                </a:cubicBezTo>
                <a:cubicBezTo>
                  <a:pt x="102" y="91"/>
                  <a:pt x="135" y="78"/>
                  <a:pt x="163" y="90"/>
                </a:cubicBezTo>
                <a:cubicBezTo>
                  <a:pt x="191" y="102"/>
                  <a:pt x="204" y="135"/>
                  <a:pt x="192" y="163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014401" y="2848864"/>
            <a:ext cx="167425" cy="16742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988931" y="5021648"/>
            <a:ext cx="167425" cy="16742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454723" y="2854495"/>
            <a:ext cx="167425" cy="16742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73178" y="5048692"/>
            <a:ext cx="167425" cy="16742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296904" y="47959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近期工作内容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296904" y="4795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具体实现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2712676" y="2782669"/>
            <a:ext cx="58897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hlinkClick r:id="rId2"/>
              </a:rPr>
              <a:t>https://github.com/MSE-925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296904" y="4795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37252" y="136497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有效图片标签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669" y="1734306"/>
            <a:ext cx="3115373" cy="476072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4227" y="3154016"/>
            <a:ext cx="4545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 action="ppaction://hlinkfile"/>
              </a:rPr>
              <a:t>https://github.com/MSE-925/Sketch2codeTest/blob/master/%E6%B5%8B%E8%AF%95%E7%94%A8%E4%BE%8B/%E6%B5%8B%E8%AF%95%E7%94%A8%E4%BE%8B01.md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296904" y="4795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37252" y="136497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无效图片标签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38123" y="3193773"/>
            <a:ext cx="4545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 action="ppaction://hlinkfile"/>
              </a:rPr>
              <a:t>https://github.com/MSE-925/Sketch2codeTest/blob/master/%E6%B5%8B%E8%AF%95%E7%94%A8%E4%BE%8B/%E6%B5%8B%E8%AF%95%E7%94%A8%E4%BE%8B02.md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16" y="2022588"/>
            <a:ext cx="3025515" cy="42931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296904" y="4795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37252" y="136497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完整注册界面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38123" y="3193773"/>
            <a:ext cx="4545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https://github.com/MSE-925/Sketch2codeTest/blob/master/%E6%B5%8B%E8%AF%95%E7%94%A8%E4%BE%8B/%E6%B5%8B%E8%AF%95%E7%94%A8%E4%BE%8B03.md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30" y="2091024"/>
            <a:ext cx="5753383" cy="42154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338</Words>
  <Application>Microsoft Office PowerPoint</Application>
  <PresentationFormat>宽屏</PresentationFormat>
  <Paragraphs>44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 Light</vt:lpstr>
      <vt:lpstr>微软雅黑</vt:lpstr>
      <vt:lpstr>等线</vt:lpstr>
      <vt:lpstr>Gotham Rounded Medium</vt:lpstr>
      <vt:lpstr>Calibri</vt:lpstr>
      <vt:lpstr>Arial</vt:lpstr>
      <vt:lpstr>Futura Bk BT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</cp:lastModifiedBy>
  <cp:revision>17</cp:revision>
  <dcterms:created xsi:type="dcterms:W3CDTF">2018-10-08T06:49:13Z</dcterms:created>
  <dcterms:modified xsi:type="dcterms:W3CDTF">2018-10-08T08:11:10Z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